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587C-AC68-4E63-88DF-6C79DE42A06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120E-92C3-4437-ACA5-649D379BC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959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587C-AC68-4E63-88DF-6C79DE42A06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120E-92C3-4437-ACA5-649D379BC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84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587C-AC68-4E63-88DF-6C79DE42A06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120E-92C3-4437-ACA5-649D379BC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9950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587C-AC68-4E63-88DF-6C79DE42A06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120E-92C3-4437-ACA5-649D379BC1F3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587C-AC68-4E63-88DF-6C79DE42A06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120E-92C3-4437-ACA5-649D379BC1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587C-AC68-4E63-88DF-6C79DE42A06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120E-92C3-4437-ACA5-649D379BC1F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587C-AC68-4E63-88DF-6C79DE42A06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120E-92C3-4437-ACA5-649D379BC1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587C-AC68-4E63-88DF-6C79DE42A06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120E-92C3-4437-ACA5-649D379BC1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587C-AC68-4E63-88DF-6C79DE42A06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120E-92C3-4437-ACA5-649D379BC1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587C-AC68-4E63-88DF-6C79DE42A06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120E-92C3-4437-ACA5-649D379BC1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587C-AC68-4E63-88DF-6C79DE42A06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120E-92C3-4437-ACA5-649D379BC1F3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587C-AC68-4E63-88DF-6C79DE42A06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120E-92C3-4437-ACA5-649D379BC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1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587C-AC68-4E63-88DF-6C79DE42A06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120E-92C3-4437-ACA5-649D379BC1F3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587C-AC68-4E63-88DF-6C79DE42A06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120E-92C3-4437-ACA5-649D379BC1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587C-AC68-4E63-88DF-6C79DE42A06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120E-92C3-4437-ACA5-649D379BC1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587C-AC68-4E63-88DF-6C79DE42A06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120E-92C3-4437-ACA5-649D379BC1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587C-AC68-4E63-88DF-6C79DE42A06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120E-92C3-4437-ACA5-649D379BC1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587C-AC68-4E63-88DF-6C79DE42A06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120E-92C3-4437-ACA5-649D379BC1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587C-AC68-4E63-88DF-6C79DE42A06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120E-92C3-4437-ACA5-649D379BC1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587C-AC68-4E63-88DF-6C79DE42A06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120E-92C3-4437-ACA5-649D379BC1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587C-AC68-4E63-88DF-6C79DE42A06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120E-92C3-4437-ACA5-649D379BC1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587C-AC68-4E63-88DF-6C79DE42A06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120E-92C3-4437-ACA5-649D379BC1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587C-AC68-4E63-88DF-6C79DE42A06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120E-92C3-4437-ACA5-649D379BC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64711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587C-AC68-4E63-88DF-6C79DE42A06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120E-92C3-4437-ACA5-649D379BC1F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587C-AC68-4E63-88DF-6C79DE42A06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2B120E-92C3-4437-ACA5-649D379BC1F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587C-AC68-4E63-88DF-6C79DE42A06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120E-92C3-4437-ACA5-649D379BC1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587C-AC68-4E63-88DF-6C79DE42A06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120E-92C3-4437-ACA5-649D379BC1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587C-AC68-4E63-88DF-6C79DE42A06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120E-92C3-4437-ACA5-649D379BC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93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587C-AC68-4E63-88DF-6C79DE42A06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120E-92C3-4437-ACA5-649D379BC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13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587C-AC68-4E63-88DF-6C79DE42A06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120E-92C3-4437-ACA5-649D379BC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892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587C-AC68-4E63-88DF-6C79DE42A06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120E-92C3-4437-ACA5-649D379BC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449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587C-AC68-4E63-88DF-6C79DE42A06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120E-92C3-4437-ACA5-649D379BC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672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587C-AC68-4E63-88DF-6C79DE42A06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120E-92C3-4437-ACA5-649D379BC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209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2587C-AC68-4E63-88DF-6C79DE42A06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B120E-92C3-4437-ACA5-649D379BC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592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132587C-AC68-4E63-88DF-6C79DE42A06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22B120E-92C3-4437-ACA5-649D379BC1F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22B120E-92C3-4437-ACA5-649D379BC1F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132587C-AC68-4E63-88DF-6C79DE42A06D}" type="datetimeFigureOut">
              <a:rPr lang="en-US" smtClean="0"/>
              <a:t>5/5/2021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0100" y="4191000"/>
            <a:ext cx="6781800" cy="1981200"/>
          </a:xfrm>
        </p:spPr>
        <p:txBody>
          <a:bodyPr/>
          <a:lstStyle/>
          <a:p>
            <a:r>
              <a:rPr lang="en-US" b="1" dirty="0" smtClean="0">
                <a:solidFill>
                  <a:schemeClr val="bg2">
                    <a:lumMod val="90000"/>
                  </a:schemeClr>
                </a:solidFill>
                <a:latin typeface="Arial Rounded MT Bold" pitchFamily="34" charset="0"/>
              </a:rPr>
              <a:t>ZONAL EDUCATION OFFICE – EMBILIPITIYA</a:t>
            </a:r>
          </a:p>
          <a:p>
            <a:r>
              <a:rPr lang="en-US" sz="2400" dirty="0" smtClean="0">
                <a:solidFill>
                  <a:srgbClr val="FFFF00"/>
                </a:solidFill>
              </a:rPr>
              <a:t>                                </a:t>
            </a:r>
            <a:r>
              <a:rPr lang="en-US" sz="1800" dirty="0" smtClean="0">
                <a:solidFill>
                  <a:srgbClr val="FFFF00"/>
                </a:solidFill>
              </a:rPr>
              <a:t>Prepared by- Ms.D.A.N.Lakmali</a:t>
            </a:r>
          </a:p>
          <a:p>
            <a:r>
              <a:rPr lang="en-US" sz="1800" dirty="0" smtClean="0">
                <a:solidFill>
                  <a:srgbClr val="FFFF00"/>
                </a:solidFill>
              </a:rPr>
              <a:t>                                   R/</a:t>
            </a:r>
            <a:r>
              <a:rPr lang="en-US" sz="1800" dirty="0" err="1" smtClean="0">
                <a:solidFill>
                  <a:srgbClr val="FFFF00"/>
                </a:solidFill>
              </a:rPr>
              <a:t>Emb</a:t>
            </a:r>
            <a:r>
              <a:rPr lang="en-US" sz="1800" dirty="0" smtClean="0">
                <a:solidFill>
                  <a:srgbClr val="FFFF00"/>
                </a:solidFill>
              </a:rPr>
              <a:t>/</a:t>
            </a:r>
            <a:r>
              <a:rPr lang="en-US" sz="1800" dirty="0" err="1" smtClean="0">
                <a:solidFill>
                  <a:srgbClr val="FFFF00"/>
                </a:solidFill>
              </a:rPr>
              <a:t>Mulendiyawala</a:t>
            </a:r>
            <a:r>
              <a:rPr lang="en-US" sz="1800" dirty="0" smtClean="0">
                <a:solidFill>
                  <a:srgbClr val="FFFF00"/>
                </a:solidFill>
              </a:rPr>
              <a:t> M.V.</a:t>
            </a:r>
          </a:p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91000" y="381000"/>
            <a:ext cx="4114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Algerian" pitchFamily="82" charset="0"/>
              </a:rPr>
              <a:t>EASY ENGLISH</a:t>
            </a:r>
          </a:p>
          <a:p>
            <a:r>
              <a:rPr lang="en-US" sz="4400" b="1" dirty="0" smtClean="0">
                <a:solidFill>
                  <a:srgbClr val="FF0000"/>
                </a:solidFill>
                <a:latin typeface="Algerian" pitchFamily="82" charset="0"/>
              </a:rPr>
              <a:t>GRADE 08</a:t>
            </a:r>
            <a:endParaRPr lang="en-US" sz="4400" b="1" dirty="0">
              <a:solidFill>
                <a:srgbClr val="FF0000"/>
              </a:solidFill>
              <a:latin typeface="Algerian" pitchFamily="8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64"/>
          <a:stretch/>
        </p:blipFill>
        <p:spPr>
          <a:xfrm>
            <a:off x="533400" y="1827550"/>
            <a:ext cx="3505200" cy="208942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514491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28600"/>
            <a:ext cx="5715000" cy="1600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UNIT 10</a:t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>BEYOND THE CLASSROOM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495800"/>
            <a:ext cx="8153400" cy="1752599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Activity- 10.5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Competency level- 5.2 Extracts specific information from various types of simple texts.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057400"/>
            <a:ext cx="4572000" cy="20574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4120145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066800"/>
            <a:ext cx="67056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Say whether the following sentences are true or false.</a:t>
            </a:r>
            <a:endParaRPr lang="en-US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err="1" smtClean="0">
                <a:solidFill>
                  <a:srgbClr val="0070C0"/>
                </a:solidFill>
              </a:rPr>
              <a:t>Nasurdin</a:t>
            </a:r>
            <a:r>
              <a:rPr lang="en-US" sz="2400" dirty="0" smtClean="0">
                <a:solidFill>
                  <a:srgbClr val="0070C0"/>
                </a:solidFill>
              </a:rPr>
              <a:t> was not taking a traveller across a lake in his boat    [……..]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err="1" smtClean="0">
                <a:solidFill>
                  <a:srgbClr val="7030A0"/>
                </a:solidFill>
              </a:rPr>
              <a:t>Nasurdin</a:t>
            </a:r>
            <a:r>
              <a:rPr lang="en-US" sz="2400" dirty="0" smtClean="0">
                <a:solidFill>
                  <a:srgbClr val="7030A0"/>
                </a:solidFill>
              </a:rPr>
              <a:t> had not learned grammar [ ………]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rgbClr val="0070C0"/>
                </a:solidFill>
              </a:rPr>
              <a:t>The traveller can swim [……..]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Nasurdin</a:t>
            </a:r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can swim[…….]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rgbClr val="92D050"/>
                </a:solidFill>
              </a:rPr>
              <a:t>They were talking on various subjects.[………]</a:t>
            </a:r>
            <a:endParaRPr lang="en-US" sz="2400" dirty="0">
              <a:solidFill>
                <a:srgbClr val="92D05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83127"/>
            <a:ext cx="1666875" cy="1905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82815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143000"/>
            <a:ext cx="7391400" cy="4267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339796695"/>
      </p:ext>
    </p:extLst>
  </p:cSld>
  <p:clrMapOvr>
    <a:masterClrMapping/>
  </p:clrMapOvr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Custom 4">
      <a:dk1>
        <a:srgbClr val="FE66FF"/>
      </a:dk1>
      <a:lt1>
        <a:sysClr val="window" lastClr="FFFFFF"/>
      </a:lt1>
      <a:dk2>
        <a:srgbClr val="FE66FF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80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Office Theme</vt:lpstr>
      <vt:lpstr>Thatch</vt:lpstr>
      <vt:lpstr>Adjacency</vt:lpstr>
      <vt:lpstr>PowerPoint Presentation</vt:lpstr>
      <vt:lpstr>UNIT 10 BEYOND THE CLASSROOM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 PLUS</dc:creator>
  <cp:lastModifiedBy>MY PLUS</cp:lastModifiedBy>
  <cp:revision>12</cp:revision>
  <dcterms:created xsi:type="dcterms:W3CDTF">2021-05-03T09:34:30Z</dcterms:created>
  <dcterms:modified xsi:type="dcterms:W3CDTF">2021-05-05T04:17:20Z</dcterms:modified>
</cp:coreProperties>
</file>