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2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E1A5-A5D8-48FB-847A-175131D9F0F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0D9EA0D-0463-411C-B1B8-0AF86BFE82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E1A5-A5D8-48FB-847A-175131D9F0F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EA0D-0463-411C-B1B8-0AF86BFE82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E1A5-A5D8-48FB-847A-175131D9F0F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EA0D-0463-411C-B1B8-0AF86BFE82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E1A5-A5D8-48FB-847A-175131D9F0F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0D9EA0D-0463-411C-B1B8-0AF86BFE82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E1A5-A5D8-48FB-847A-175131D9F0F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EA0D-0463-411C-B1B8-0AF86BFE82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E1A5-A5D8-48FB-847A-175131D9F0F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EA0D-0463-411C-B1B8-0AF86BFE82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E1A5-A5D8-48FB-847A-175131D9F0F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0D9EA0D-0463-411C-B1B8-0AF86BFE82D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E1A5-A5D8-48FB-847A-175131D9F0F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EA0D-0463-411C-B1B8-0AF86BFE82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E1A5-A5D8-48FB-847A-175131D9F0F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EA0D-0463-411C-B1B8-0AF86BFE82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E1A5-A5D8-48FB-847A-175131D9F0F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EA0D-0463-411C-B1B8-0AF86BFE82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E1A5-A5D8-48FB-847A-175131D9F0F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EA0D-0463-411C-B1B8-0AF86BFE82D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F74E1A5-A5D8-48FB-847A-175131D9F0F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0D9EA0D-0463-411C-B1B8-0AF86BFE82D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en-US" sz="4800" cap="none" dirty="0" err="1" smtClean="0">
                <a:solidFill>
                  <a:srgbClr val="0070C0"/>
                </a:solidFill>
                <a:latin typeface="Baamini" pitchFamily="2" charset="0"/>
              </a:rPr>
              <a:t>juk</a:t>
            </a:r>
            <a:r>
              <a:rPr lang="en-US" sz="4800" cap="none" dirty="0" smtClean="0">
                <a:solidFill>
                  <a:srgbClr val="0070C0"/>
                </a:solidFill>
                <a:latin typeface="Baamini" pitchFamily="2" charset="0"/>
              </a:rPr>
              <a:t>; - 07</a:t>
            </a:r>
            <a:br>
              <a:rPr lang="en-US" sz="4800" cap="none" dirty="0" smtClean="0">
                <a:solidFill>
                  <a:srgbClr val="0070C0"/>
                </a:solidFill>
                <a:latin typeface="Baamini" pitchFamily="2" charset="0"/>
              </a:rPr>
            </a:br>
            <a:endParaRPr lang="en-US" sz="4800" cap="none" dirty="0">
              <a:solidFill>
                <a:srgbClr val="0070C0"/>
              </a:solidFill>
              <a:latin typeface="Baamini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133600"/>
            <a:ext cx="8458200" cy="2286000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>
                <a:solidFill>
                  <a:srgbClr val="FF0000"/>
                </a:solidFill>
                <a:latin typeface="Baamini" pitchFamily="2" charset="0"/>
              </a:rPr>
              <a:t>vspa</a:t>
            </a:r>
            <a:r>
              <a:rPr lang="en-US" sz="4800" dirty="0" smtClean="0">
                <a:solidFill>
                  <a:srgbClr val="FF0000"/>
                </a:solidFill>
                <a:latin typeface="Baamini" pitchFamily="2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Baamini" pitchFamily="2" charset="0"/>
              </a:rPr>
              <a:t>nra;epuy;fis</a:t>
            </a:r>
            <a:r>
              <a:rPr lang="en-US" sz="4800" dirty="0" smtClean="0">
                <a:solidFill>
                  <a:srgbClr val="FF0000"/>
                </a:solidFill>
                <a:latin typeface="Baamini" pitchFamily="2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Baamini" pitchFamily="2" charset="0"/>
              </a:rPr>
              <a:t>cUthf;Ftjw;F</a:t>
            </a:r>
            <a:r>
              <a:rPr lang="en-US" sz="4800" dirty="0" smtClean="0">
                <a:solidFill>
                  <a:srgbClr val="FF0000"/>
                </a:solidFill>
                <a:latin typeface="Baamini" pitchFamily="2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Baamini" pitchFamily="2" charset="0"/>
              </a:rPr>
              <a:t>nra;epuy</a:t>
            </a:r>
            <a:r>
              <a:rPr lang="en-US" sz="4800" dirty="0" smtClean="0">
                <a:solidFill>
                  <a:srgbClr val="FF0000"/>
                </a:solidFill>
                <a:latin typeface="Baamini" pitchFamily="2" charset="0"/>
              </a:rPr>
              <a:t>; </a:t>
            </a:r>
            <a:r>
              <a:rPr lang="en-US" sz="4800" dirty="0" err="1" smtClean="0">
                <a:solidFill>
                  <a:srgbClr val="FF0000"/>
                </a:solidFill>
                <a:latin typeface="Baamini" pitchFamily="2" charset="0"/>
              </a:rPr>
              <a:t>nkhopfisg</a:t>
            </a:r>
            <a:r>
              <a:rPr lang="en-US" sz="4800" dirty="0" smtClean="0">
                <a:solidFill>
                  <a:srgbClr val="FF0000"/>
                </a:solidFill>
                <a:latin typeface="Baamini" pitchFamily="2" charset="0"/>
              </a:rPr>
              <a:t>; </a:t>
            </a:r>
            <a:r>
              <a:rPr lang="en-US" sz="4800" dirty="0" err="1" smtClean="0">
                <a:solidFill>
                  <a:srgbClr val="FF0000"/>
                </a:solidFill>
                <a:latin typeface="Baamini" pitchFamily="2" charset="0"/>
              </a:rPr>
              <a:t>gad;gLj;jy</a:t>
            </a:r>
            <a:r>
              <a:rPr lang="en-US" sz="4800" dirty="0" smtClean="0">
                <a:latin typeface="Baamini" pitchFamily="2" charset="0"/>
              </a:rPr>
              <a:t>;</a:t>
            </a:r>
            <a:endParaRPr lang="en-US" sz="4800" dirty="0">
              <a:latin typeface="Baamin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929" y="381000"/>
            <a:ext cx="6447501" cy="443163"/>
          </a:xfrm>
        </p:spPr>
        <p:txBody>
          <a:bodyPr>
            <a:normAutofit fontScale="90000"/>
          </a:bodyPr>
          <a:lstStyle/>
          <a:p>
            <a:r>
              <a:rPr lang="en-US" cap="none" dirty="0" smtClean="0">
                <a:latin typeface="Baamini" pitchFamily="2" charset="0"/>
              </a:rPr>
              <a:t>,U </a:t>
            </a:r>
            <a:r>
              <a:rPr lang="en-US" cap="none" dirty="0" err="1" smtClean="0">
                <a:latin typeface="Baamini" pitchFamily="2" charset="0"/>
              </a:rPr>
              <a:t>vz;fis</a:t>
            </a:r>
            <a:r>
              <a:rPr lang="en-US" cap="none" dirty="0" smtClean="0">
                <a:latin typeface="Baamini" pitchFamily="2" charset="0"/>
              </a:rPr>
              <a:t> $</a:t>
            </a:r>
            <a:r>
              <a:rPr lang="en-US" cap="none" dirty="0" err="1" smtClean="0">
                <a:latin typeface="Baamini" pitchFamily="2" charset="0"/>
              </a:rPr>
              <a:t>l;Ljy</a:t>
            </a:r>
            <a:r>
              <a:rPr lang="en-US" cap="none" dirty="0" smtClean="0">
                <a:latin typeface="Baamini" pitchFamily="2" charset="0"/>
              </a:rPr>
              <a:t>;</a:t>
            </a:r>
            <a:endParaRPr lang="en-GB" cap="none" dirty="0">
              <a:latin typeface="Baamini" pitchFamily="2" charset="0"/>
            </a:endParaRPr>
          </a:p>
        </p:txBody>
      </p:sp>
      <p:sp>
        <p:nvSpPr>
          <p:cNvPr id="5" name="Flowchart: Terminator 4"/>
          <p:cNvSpPr/>
          <p:nvPr/>
        </p:nvSpPr>
        <p:spPr>
          <a:xfrm>
            <a:off x="3248526" y="1729312"/>
            <a:ext cx="1263387" cy="499311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  <a:latin typeface="Baamini" pitchFamily="2" charset="0"/>
              </a:rPr>
              <a:t>Muk;gk</a:t>
            </a:r>
            <a:r>
              <a:rPr lang="en-US" sz="1600" dirty="0" smtClean="0">
                <a:solidFill>
                  <a:schemeClr val="tx1"/>
                </a:solidFill>
                <a:latin typeface="Baamini" pitchFamily="2" charset="0"/>
              </a:rPr>
              <a:t>;</a:t>
            </a:r>
            <a:endParaRPr lang="en-GB" sz="1600" dirty="0">
              <a:solidFill>
                <a:schemeClr val="tx1"/>
              </a:solidFill>
              <a:latin typeface="Baamini" pitchFamily="2" charset="0"/>
            </a:endParaRPr>
          </a:p>
        </p:txBody>
      </p:sp>
      <p:sp>
        <p:nvSpPr>
          <p:cNvPr id="7" name="Flowchart: Data 6"/>
          <p:cNvSpPr/>
          <p:nvPr/>
        </p:nvSpPr>
        <p:spPr>
          <a:xfrm>
            <a:off x="2799634" y="2607617"/>
            <a:ext cx="1940093" cy="866274"/>
          </a:xfrm>
          <a:prstGeom prst="flowChartInputOutp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n1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&gt;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n2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vd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 ,U </a:t>
            </a:r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vz;fs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;</a:t>
            </a:r>
            <a:endParaRPr lang="en-GB" dirty="0">
              <a:solidFill>
                <a:schemeClr val="tx1"/>
              </a:solidFill>
              <a:latin typeface="Baamini" pitchFamily="2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722270" y="2228623"/>
            <a:ext cx="4512" cy="3789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717272" y="3899059"/>
            <a:ext cx="2540527" cy="541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$</a:t>
            </a:r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l;Lj;njhif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n1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+n2</a:t>
            </a:r>
            <a:endParaRPr lang="en-GB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733584" y="3497955"/>
            <a:ext cx="4512" cy="3789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Data 11"/>
          <p:cNvSpPr/>
          <p:nvPr/>
        </p:nvSpPr>
        <p:spPr>
          <a:xfrm>
            <a:off x="2779365" y="5066437"/>
            <a:ext cx="2478434" cy="535405"/>
          </a:xfrm>
          <a:prstGeom prst="flowChartInputOutp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Baamini" pitchFamily="2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634465" y="4430410"/>
            <a:ext cx="11246" cy="6400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owchart: Terminator 13"/>
          <p:cNvSpPr/>
          <p:nvPr/>
        </p:nvSpPr>
        <p:spPr>
          <a:xfrm>
            <a:off x="3098181" y="5977689"/>
            <a:ext cx="911392" cy="499311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  <a:latin typeface="Baamini" pitchFamily="2" charset="0"/>
              </a:rPr>
              <a:t>KbT</a:t>
            </a:r>
            <a:endParaRPr lang="en-GB" sz="1600" dirty="0">
              <a:solidFill>
                <a:schemeClr val="tx1"/>
              </a:solidFill>
              <a:latin typeface="Baamini" pitchFamily="2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645639" y="5617572"/>
            <a:ext cx="4512" cy="3789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098180" y="5098611"/>
            <a:ext cx="1664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Baamini" pitchFamily="2" charset="0"/>
              </a:rPr>
              <a:t>$</a:t>
            </a:r>
            <a:r>
              <a:rPr lang="en-US" dirty="0" err="1">
                <a:latin typeface="Baamini" pitchFamily="2" charset="0"/>
              </a:rPr>
              <a:t>l;Lj;njhif</a:t>
            </a:r>
            <a:r>
              <a:rPr lang="en-US" dirty="0">
                <a:latin typeface="Baamini" pitchFamily="2" charset="0"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040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822" y="381000"/>
            <a:ext cx="8205778" cy="609600"/>
          </a:xfrm>
        </p:spPr>
        <p:txBody>
          <a:bodyPr>
            <a:normAutofit fontScale="90000"/>
          </a:bodyPr>
          <a:lstStyle/>
          <a:p>
            <a:r>
              <a:rPr lang="en-US" cap="none" dirty="0" err="1" smtClean="0">
                <a:latin typeface="Baamini" pitchFamily="2" charset="0"/>
              </a:rPr>
              <a:t>rJuk</a:t>
            </a:r>
            <a:r>
              <a:rPr lang="en-US" cap="none" dirty="0" smtClean="0">
                <a:latin typeface="Baamini" pitchFamily="2" charset="0"/>
              </a:rPr>
              <a:t>; </a:t>
            </a:r>
            <a:r>
              <a:rPr lang="en-US" cap="none" dirty="0" err="1" smtClean="0">
                <a:latin typeface="Baamini" pitchFamily="2" charset="0"/>
              </a:rPr>
              <a:t>xd;wpd</a:t>
            </a:r>
            <a:r>
              <a:rPr lang="en-US" cap="none" dirty="0" smtClean="0">
                <a:latin typeface="Baamini" pitchFamily="2" charset="0"/>
              </a:rPr>
              <a:t>; </a:t>
            </a:r>
            <a:r>
              <a:rPr lang="en-US" cap="none" dirty="0" err="1" smtClean="0">
                <a:latin typeface="Baamini" pitchFamily="2" charset="0"/>
              </a:rPr>
              <a:t>Rw;wsT</a:t>
            </a:r>
            <a:r>
              <a:rPr lang="en-US" cap="none" dirty="0" smtClean="0">
                <a:latin typeface="Baamini" pitchFamily="2" charset="0"/>
              </a:rPr>
              <a:t>&gt; </a:t>
            </a:r>
            <a:r>
              <a:rPr lang="en-US" cap="none" dirty="0" err="1" smtClean="0">
                <a:latin typeface="Baamini" pitchFamily="2" charset="0"/>
              </a:rPr>
              <a:t>gug;gsT</a:t>
            </a:r>
            <a:r>
              <a:rPr lang="en-US" cap="none" dirty="0" smtClean="0">
                <a:latin typeface="Baamini" pitchFamily="2" charset="0"/>
              </a:rPr>
              <a:t> </a:t>
            </a:r>
            <a:r>
              <a:rPr lang="en-US" cap="none" dirty="0" err="1" smtClean="0">
                <a:latin typeface="Baamini" pitchFamily="2" charset="0"/>
              </a:rPr>
              <a:t>fhzy</a:t>
            </a:r>
            <a:r>
              <a:rPr lang="en-US" dirty="0" smtClean="0">
                <a:latin typeface="Baamini" pitchFamily="2" charset="0"/>
              </a:rPr>
              <a:t>;</a:t>
            </a:r>
            <a:endParaRPr lang="en-GB" dirty="0">
              <a:latin typeface="Baamini" pitchFamily="2" charset="0"/>
            </a:endParaRPr>
          </a:p>
        </p:txBody>
      </p:sp>
      <p:sp>
        <p:nvSpPr>
          <p:cNvPr id="5" name="Flowchart: Terminator 4"/>
          <p:cNvSpPr/>
          <p:nvPr/>
        </p:nvSpPr>
        <p:spPr>
          <a:xfrm>
            <a:off x="3248526" y="1729312"/>
            <a:ext cx="1140119" cy="499311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  <a:latin typeface="Baamini" pitchFamily="2" charset="0"/>
              </a:rPr>
              <a:t>Muk;gk</a:t>
            </a:r>
            <a:r>
              <a:rPr lang="en-US" sz="1600" dirty="0" smtClean="0">
                <a:solidFill>
                  <a:schemeClr val="tx1"/>
                </a:solidFill>
                <a:latin typeface="Baamini" pitchFamily="2" charset="0"/>
              </a:rPr>
              <a:t>;</a:t>
            </a:r>
            <a:endParaRPr lang="en-GB" sz="1600" dirty="0">
              <a:solidFill>
                <a:schemeClr val="tx1"/>
              </a:solidFill>
              <a:latin typeface="Baamini" pitchFamily="2" charset="0"/>
            </a:endParaRPr>
          </a:p>
        </p:txBody>
      </p:sp>
      <p:sp>
        <p:nvSpPr>
          <p:cNvPr id="7" name="Flowchart: Data 6"/>
          <p:cNvSpPr/>
          <p:nvPr/>
        </p:nvSpPr>
        <p:spPr>
          <a:xfrm>
            <a:off x="2799634" y="2607617"/>
            <a:ext cx="2305766" cy="530220"/>
          </a:xfrm>
          <a:prstGeom prst="flowChartInputOutp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gf;f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ePsk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endParaRPr lang="en-GB" dirty="0">
              <a:solidFill>
                <a:schemeClr val="tx1"/>
              </a:solidFill>
              <a:latin typeface="Baamini" pitchFamily="2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722270" y="2228623"/>
            <a:ext cx="4512" cy="3789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717273" y="3899059"/>
            <a:ext cx="2064132" cy="7798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Rw;wsT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y x 4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gug;gsT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y x y</a:t>
            </a:r>
            <a:endParaRPr lang="en-GB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GB" dirty="0"/>
          </a:p>
        </p:txBody>
      </p:sp>
      <p:cxnSp>
        <p:nvCxnSpPr>
          <p:cNvPr id="11" name="Straight Arrow Connector 10"/>
          <p:cNvCxnSpPr>
            <a:stCxn id="7" idx="4"/>
          </p:cNvCxnSpPr>
          <p:nvPr/>
        </p:nvCxnSpPr>
        <p:spPr>
          <a:xfrm flipH="1">
            <a:off x="3738097" y="3137837"/>
            <a:ext cx="214420" cy="7391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Data 11"/>
          <p:cNvSpPr/>
          <p:nvPr/>
        </p:nvSpPr>
        <p:spPr>
          <a:xfrm>
            <a:off x="2799634" y="5082167"/>
            <a:ext cx="1732549" cy="535405"/>
          </a:xfrm>
          <a:prstGeom prst="flowChartInputOutp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Rw;wsT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gug;gsT</a:t>
            </a:r>
            <a:endParaRPr lang="en-GB" dirty="0">
              <a:solidFill>
                <a:schemeClr val="tx1"/>
              </a:solidFill>
              <a:latin typeface="Baamini" pitchFamily="2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634465" y="4690590"/>
            <a:ext cx="11174" cy="3799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owchart: Terminator 13"/>
          <p:cNvSpPr/>
          <p:nvPr/>
        </p:nvSpPr>
        <p:spPr>
          <a:xfrm>
            <a:off x="3098181" y="5977689"/>
            <a:ext cx="911392" cy="499311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  <a:latin typeface="Baamini" pitchFamily="2" charset="0"/>
              </a:rPr>
              <a:t>KbT</a:t>
            </a:r>
            <a:endParaRPr lang="en-GB" sz="1600" dirty="0">
              <a:solidFill>
                <a:schemeClr val="tx1"/>
              </a:solidFill>
              <a:latin typeface="Baamini" pitchFamily="2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645639" y="5617572"/>
            <a:ext cx="4512" cy="3789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481323" y="2688061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687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914400"/>
          </a:xfrm>
        </p:spPr>
        <p:txBody>
          <a:bodyPr>
            <a:noAutofit/>
          </a:bodyPr>
          <a:lstStyle/>
          <a:p>
            <a:pPr algn="ctr"/>
            <a:r>
              <a:rPr lang="en-US" b="1" cap="none" dirty="0" err="1" smtClean="0">
                <a:solidFill>
                  <a:srgbClr val="00B0F0"/>
                </a:solidFill>
                <a:latin typeface="Baamini" pitchFamily="2" charset="0"/>
              </a:rPr>
              <a:t>gha</a:t>
            </a:r>
            <a:r>
              <a:rPr lang="en-US" b="1" dirty="0" err="1" smtClean="0">
                <a:solidFill>
                  <a:srgbClr val="00B0F0"/>
                </a:solidFill>
                <a:latin typeface="Baamini" pitchFamily="2" charset="0"/>
              </a:rPr>
              <a:t>;</a:t>
            </a:r>
            <a:r>
              <a:rPr lang="en-US" b="1" cap="none" dirty="0" err="1" smtClean="0">
                <a:solidFill>
                  <a:srgbClr val="00B0F0"/>
                </a:solidFill>
                <a:latin typeface="Baamini" pitchFamily="2" charset="0"/>
              </a:rPr>
              <a:t>r;rw</a:t>
            </a:r>
            <a:r>
              <a:rPr lang="en-US" b="1" cap="none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b="1" cap="none" dirty="0" err="1" smtClean="0">
                <a:solidFill>
                  <a:srgbClr val="00B0F0"/>
                </a:solidFill>
                <a:latin typeface="Baamini" pitchFamily="2" charset="0"/>
              </a:rPr>
              <a:t>Nfhl;L</a:t>
            </a:r>
            <a:r>
              <a:rPr lang="en-US" b="1" cap="none" dirty="0" smtClean="0">
                <a:solidFill>
                  <a:srgbClr val="00B0F0"/>
                </a:solidFill>
                <a:latin typeface="Baamini" pitchFamily="2" charset="0"/>
              </a:rPr>
              <a:t> </a:t>
            </a:r>
            <a:r>
              <a:rPr lang="en-US" b="1" cap="none" dirty="0" err="1" smtClean="0">
                <a:solidFill>
                  <a:srgbClr val="00B0F0"/>
                </a:solidFill>
                <a:latin typeface="Baamini" pitchFamily="2" charset="0"/>
              </a:rPr>
              <a:t>tiuglj;jpy</a:t>
            </a:r>
            <a:r>
              <a:rPr lang="en-US" b="1" cap="none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b="1" cap="none" dirty="0" err="1" smtClean="0">
                <a:solidFill>
                  <a:srgbClr val="00B0F0"/>
                </a:solidFill>
                <a:latin typeface="Baamini" pitchFamily="2" charset="0"/>
              </a:rPr>
              <a:t>gad;gLj;jg;gLk</a:t>
            </a:r>
            <a:r>
              <a:rPr lang="en-US" b="1" cap="none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b="1" cap="none" dirty="0" err="1" smtClean="0">
                <a:solidFill>
                  <a:srgbClr val="00B0F0"/>
                </a:solidFill>
                <a:latin typeface="Baamini" pitchFamily="2" charset="0"/>
              </a:rPr>
              <a:t>FwpaPLfs</a:t>
            </a:r>
            <a:r>
              <a:rPr lang="en-US" b="1" cap="none" dirty="0" smtClean="0">
                <a:solidFill>
                  <a:srgbClr val="00B0F0"/>
                </a:solidFill>
                <a:latin typeface="Baamini" pitchFamily="2" charset="0"/>
              </a:rPr>
              <a:t>;</a:t>
            </a:r>
            <a:endParaRPr lang="en-US" b="1" dirty="0">
              <a:solidFill>
                <a:srgbClr val="00B0F0"/>
              </a:solidFill>
              <a:latin typeface="Baamini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06413" y="1622675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66"/>
                </a:solidFill>
                <a:latin typeface="Baamini" pitchFamily="2" charset="0"/>
              </a:rPr>
              <a:t>Muk;gk</a:t>
            </a:r>
            <a:r>
              <a:rPr lang="en-US" sz="3200" dirty="0" smtClean="0">
                <a:solidFill>
                  <a:srgbClr val="FF0066"/>
                </a:solidFill>
                <a:latin typeface="Baamini" pitchFamily="2" charset="0"/>
              </a:rPr>
              <a:t>;</a:t>
            </a:r>
            <a:r>
              <a:rPr lang="en-US" sz="32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dirty="0" smtClean="0">
                <a:solidFill>
                  <a:srgbClr val="FF0066"/>
                </a:solidFill>
                <a:latin typeface="Baamini" pitchFamily="2" charset="0"/>
              </a:rPr>
              <a:t> </a:t>
            </a:r>
            <a:r>
              <a:rPr lang="en-US" sz="3200" dirty="0" err="1" smtClean="0">
                <a:solidFill>
                  <a:srgbClr val="FF0066"/>
                </a:solidFill>
                <a:latin typeface="Baamini" pitchFamily="2" charset="0"/>
              </a:rPr>
              <a:t>KbT</a:t>
            </a:r>
            <a:endParaRPr lang="en-US" sz="3200" dirty="0">
              <a:solidFill>
                <a:srgbClr val="FF0066"/>
              </a:solidFill>
              <a:latin typeface="Baamini" pitchFamily="2" charset="0"/>
            </a:endParaRPr>
          </a:p>
        </p:txBody>
      </p:sp>
      <p:sp>
        <p:nvSpPr>
          <p:cNvPr id="7" name="Flowchart: Terminator 6"/>
          <p:cNvSpPr/>
          <p:nvPr/>
        </p:nvSpPr>
        <p:spPr>
          <a:xfrm>
            <a:off x="1149145" y="1590484"/>
            <a:ext cx="1905000" cy="76200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Data 7"/>
          <p:cNvSpPr/>
          <p:nvPr/>
        </p:nvSpPr>
        <p:spPr>
          <a:xfrm>
            <a:off x="996745" y="2647213"/>
            <a:ext cx="2057400" cy="838200"/>
          </a:xfrm>
          <a:prstGeom prst="flowChartInputOutp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00" y="2647213"/>
            <a:ext cx="35224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66"/>
                </a:solidFill>
                <a:latin typeface="Baamini" pitchFamily="2" charset="0"/>
              </a:rPr>
              <a:t>cs;sPL</a:t>
            </a:r>
            <a:r>
              <a:rPr lang="en-US" sz="32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dirty="0" smtClean="0">
                <a:solidFill>
                  <a:srgbClr val="FF0066"/>
                </a:solidFill>
                <a:latin typeface="Baamini" pitchFamily="2" charset="0"/>
              </a:rPr>
              <a:t> </a:t>
            </a:r>
            <a:r>
              <a:rPr lang="en-US" sz="3200" dirty="0" err="1" smtClean="0">
                <a:solidFill>
                  <a:srgbClr val="FF0066"/>
                </a:solidFill>
                <a:latin typeface="Baamini" pitchFamily="2" charset="0"/>
              </a:rPr>
              <a:t>ntspaPL</a:t>
            </a:r>
            <a:endParaRPr lang="en-US" sz="3200" dirty="0">
              <a:solidFill>
                <a:srgbClr val="FF0066"/>
              </a:solidFill>
              <a:latin typeface="Baamini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23617" y="3834825"/>
            <a:ext cx="2203655" cy="83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606412" y="5105400"/>
            <a:ext cx="3089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66"/>
                </a:solidFill>
                <a:latin typeface="Baamini" pitchFamily="2" charset="0"/>
              </a:rPr>
              <a:t>njupT</a:t>
            </a:r>
            <a:r>
              <a:rPr lang="en-US" sz="32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dirty="0" err="1" smtClean="0">
                <a:solidFill>
                  <a:srgbClr val="FF0066"/>
                </a:solidFill>
                <a:latin typeface="Baamini" pitchFamily="2" charset="0"/>
              </a:rPr>
              <a:t>jPHkhdk</a:t>
            </a:r>
            <a:r>
              <a:rPr lang="en-US" sz="3200" dirty="0" smtClean="0">
                <a:solidFill>
                  <a:srgbClr val="FF0066"/>
                </a:solidFill>
                <a:latin typeface="Baamini" pitchFamily="2" charset="0"/>
              </a:rPr>
              <a:t>;</a:t>
            </a:r>
            <a:endParaRPr lang="en-US" sz="3200" dirty="0">
              <a:solidFill>
                <a:srgbClr val="FF0066"/>
              </a:solidFill>
              <a:latin typeface="Baamini" pitchFamily="2" charset="0"/>
            </a:endParaRPr>
          </a:p>
        </p:txBody>
      </p:sp>
      <p:sp>
        <p:nvSpPr>
          <p:cNvPr id="12" name="Diamond 11"/>
          <p:cNvSpPr/>
          <p:nvPr/>
        </p:nvSpPr>
        <p:spPr>
          <a:xfrm>
            <a:off x="1377744" y="4953000"/>
            <a:ext cx="1295400" cy="10668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606413" y="3834825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66"/>
                </a:solidFill>
                <a:latin typeface="Baamini" pitchFamily="2" charset="0"/>
              </a:rPr>
              <a:t>nrad;Kiw</a:t>
            </a:r>
            <a:endParaRPr lang="en-US" sz="3200" dirty="0">
              <a:solidFill>
                <a:srgbClr val="FF0066"/>
              </a:solidFill>
              <a:latin typeface="Baamin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46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cap="none" dirty="0" err="1" smtClean="0">
                <a:solidFill>
                  <a:srgbClr val="00B0F0"/>
                </a:solidFill>
                <a:latin typeface="Baamini" pitchFamily="2" charset="0"/>
              </a:rPr>
              <a:t>fl;Lg;ghl;Lf</a:t>
            </a:r>
            <a:r>
              <a:rPr lang="en-US" sz="4800" b="1" cap="none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sz="4800" b="1" cap="none" dirty="0" err="1" smtClean="0">
                <a:solidFill>
                  <a:srgbClr val="00B0F0"/>
                </a:solidFill>
                <a:latin typeface="Baamini" pitchFamily="2" charset="0"/>
              </a:rPr>
              <a:t>fl;likg;Gf;fs</a:t>
            </a:r>
            <a:r>
              <a:rPr lang="en-US" sz="4800" b="1" cap="none" dirty="0" smtClean="0">
                <a:solidFill>
                  <a:srgbClr val="00B0F0"/>
                </a:solidFill>
                <a:latin typeface="Baamini" pitchFamily="2" charset="0"/>
              </a:rPr>
              <a:t>;</a:t>
            </a:r>
            <a:endParaRPr lang="en-US" sz="4800" b="1" dirty="0">
              <a:solidFill>
                <a:srgbClr val="00B0F0"/>
              </a:solidFill>
              <a:latin typeface="Baamin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89428"/>
            <a:ext cx="4724400" cy="3475038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4800" dirty="0" err="1" smtClean="0">
                <a:latin typeface="Baamini" pitchFamily="2" charset="0"/>
              </a:rPr>
              <a:t>njhlupay</a:t>
            </a:r>
            <a:r>
              <a:rPr lang="en-US" sz="4800" dirty="0" smtClean="0">
                <a:latin typeface="Baamini" pitchFamily="2" charset="0"/>
              </a:rPr>
              <a:t>; (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Sequence</a:t>
            </a:r>
            <a:r>
              <a:rPr lang="en-US" sz="4800" dirty="0" smtClean="0">
                <a:latin typeface="Baamini" pitchFamily="2" charset="0"/>
              </a:rPr>
              <a:t>)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4800" dirty="0" err="1" smtClean="0">
                <a:latin typeface="Baamini" pitchFamily="2" charset="0"/>
              </a:rPr>
              <a:t>njupT</a:t>
            </a:r>
            <a:r>
              <a:rPr lang="en-US" sz="4800" dirty="0" smtClean="0">
                <a:latin typeface="Baamini" pitchFamily="2" charset="0"/>
              </a:rPr>
              <a:t> (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Selection</a:t>
            </a:r>
            <a:r>
              <a:rPr lang="en-US" sz="4800" dirty="0" smtClean="0">
                <a:latin typeface="Baamini" pitchFamily="2" charset="0"/>
              </a:rPr>
              <a:t>)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4800" dirty="0" err="1" smtClean="0">
                <a:latin typeface="Baamini" pitchFamily="2" charset="0"/>
              </a:rPr>
              <a:t>kPs;nray</a:t>
            </a:r>
            <a:r>
              <a:rPr lang="en-US" sz="4800" dirty="0" smtClean="0">
                <a:latin typeface="Baamini" pitchFamily="2" charset="0"/>
              </a:rPr>
              <a:t>; (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Repetition</a:t>
            </a:r>
            <a:r>
              <a:rPr lang="en-US" sz="4800" dirty="0" smtClean="0">
                <a:latin typeface="Baamini" pitchFamily="2" charset="0"/>
              </a:rPr>
              <a:t>)</a:t>
            </a:r>
            <a:endParaRPr lang="en-US" sz="4800" dirty="0">
              <a:latin typeface="Baamini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43" t="41875" r="42724" b="34475"/>
          <a:stretch/>
        </p:blipFill>
        <p:spPr bwMode="auto">
          <a:xfrm>
            <a:off x="5562600" y="1905000"/>
            <a:ext cx="3219886" cy="3415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939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09600"/>
          </a:xfrm>
        </p:spPr>
        <p:txBody>
          <a:bodyPr>
            <a:noAutofit/>
          </a:bodyPr>
          <a:lstStyle/>
          <a:p>
            <a:pPr algn="ctr"/>
            <a:r>
              <a:rPr lang="en-US" b="1" cap="none" dirty="0" err="1" smtClean="0">
                <a:solidFill>
                  <a:srgbClr val="00B0F0"/>
                </a:solidFill>
                <a:latin typeface="Baamini" pitchFamily="2" charset="0"/>
              </a:rPr>
              <a:t>njhlupay</a:t>
            </a:r>
            <a:r>
              <a:rPr lang="en-US" b="1" cap="none" dirty="0" smtClean="0">
                <a:solidFill>
                  <a:srgbClr val="00B0F0"/>
                </a:solidFill>
                <a:latin typeface="Baamini" pitchFamily="2" charset="0"/>
              </a:rPr>
              <a:t>;</a:t>
            </a:r>
            <a:endParaRPr lang="en-US" b="1" dirty="0">
              <a:solidFill>
                <a:srgbClr val="00B0F0"/>
              </a:solidFill>
              <a:latin typeface="Baamini" pitchFamily="2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5638800" y="1173726"/>
            <a:ext cx="2057400" cy="5029200"/>
            <a:chOff x="3299337" y="1066800"/>
            <a:chExt cx="2057400" cy="5029200"/>
          </a:xfrm>
        </p:grpSpPr>
        <p:sp>
          <p:nvSpPr>
            <p:cNvPr id="7" name="Flowchart: Terminator 6"/>
            <p:cNvSpPr/>
            <p:nvPr/>
          </p:nvSpPr>
          <p:spPr>
            <a:xfrm>
              <a:off x="3505200" y="1066800"/>
              <a:ext cx="1851537" cy="533400"/>
            </a:xfrm>
            <a:prstGeom prst="flowChartTermina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lowchart: Data 7"/>
            <p:cNvSpPr/>
            <p:nvPr/>
          </p:nvSpPr>
          <p:spPr>
            <a:xfrm>
              <a:off x="3326068" y="2019300"/>
              <a:ext cx="2003937" cy="609600"/>
            </a:xfrm>
            <a:prstGeom prst="flowChartInputOutp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527937" y="3110429"/>
              <a:ext cx="1600200" cy="5778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>
              <a:stCxn id="7" idx="2"/>
            </p:cNvCxnSpPr>
            <p:nvPr/>
          </p:nvCxnSpPr>
          <p:spPr>
            <a:xfrm flipH="1">
              <a:off x="4430968" y="1600200"/>
              <a:ext cx="1" cy="4191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4414069" y="2628900"/>
              <a:ext cx="0" cy="533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4367363" y="3688326"/>
              <a:ext cx="0" cy="609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lowchart: Data 15"/>
            <p:cNvSpPr/>
            <p:nvPr/>
          </p:nvSpPr>
          <p:spPr>
            <a:xfrm>
              <a:off x="3299337" y="4298903"/>
              <a:ext cx="1828800" cy="577897"/>
            </a:xfrm>
            <a:prstGeom prst="flowChartInputOutp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lowchart: Terminator 16"/>
            <p:cNvSpPr/>
            <p:nvPr/>
          </p:nvSpPr>
          <p:spPr>
            <a:xfrm>
              <a:off x="3527630" y="5486400"/>
              <a:ext cx="1577463" cy="609600"/>
            </a:xfrm>
            <a:prstGeom prst="flowChartTermina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4328037" y="4876800"/>
              <a:ext cx="0" cy="609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457200" y="1246176"/>
            <a:ext cx="4267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 smtClean="0">
                <a:latin typeface="Baamini" pitchFamily="2" charset="0"/>
              </a:rPr>
              <a:t>xU</a:t>
            </a:r>
            <a:r>
              <a:rPr lang="en-US" sz="3200" dirty="0" smtClean="0">
                <a:latin typeface="Baamini" pitchFamily="2" charset="0"/>
              </a:rPr>
              <a:t> </a:t>
            </a:r>
            <a:r>
              <a:rPr lang="en-US" sz="3200" dirty="0" err="1" smtClean="0">
                <a:latin typeface="Baamini" pitchFamily="2" charset="0"/>
              </a:rPr>
              <a:t>gpur;rpidapy</a:t>
            </a:r>
            <a:r>
              <a:rPr lang="en-US" sz="3200" dirty="0" smtClean="0">
                <a:latin typeface="Baamini" pitchFamily="2" charset="0"/>
              </a:rPr>
              <a:t>; ,</a:t>
            </a:r>
            <a:r>
              <a:rPr lang="en-US" sz="3200" dirty="0" err="1" smtClean="0">
                <a:latin typeface="Baamini" pitchFamily="2" charset="0"/>
              </a:rPr>
              <a:t>Uf;Fk</a:t>
            </a:r>
            <a:r>
              <a:rPr lang="en-US" sz="3200" dirty="0" smtClean="0">
                <a:latin typeface="Baamini" pitchFamily="2" charset="0"/>
              </a:rPr>
              <a:t>; </a:t>
            </a:r>
            <a:r>
              <a:rPr lang="en-US" sz="3200" dirty="0" err="1" smtClean="0">
                <a:latin typeface="Baamini" pitchFamily="2" charset="0"/>
              </a:rPr>
              <a:t>rpy</a:t>
            </a:r>
            <a:r>
              <a:rPr lang="en-US" sz="3200" dirty="0">
                <a:latin typeface="Baamini" pitchFamily="2" charset="0"/>
              </a:rPr>
              <a:t> </a:t>
            </a:r>
            <a:r>
              <a:rPr lang="en-US" sz="3200" dirty="0" err="1" smtClean="0">
                <a:latin typeface="Baamini" pitchFamily="2" charset="0"/>
              </a:rPr>
              <a:t>gbKiwfis</a:t>
            </a:r>
            <a:r>
              <a:rPr lang="en-US" sz="3200" dirty="0" smtClean="0">
                <a:latin typeface="Baamini" pitchFamily="2" charset="0"/>
              </a:rPr>
              <a:t> </a:t>
            </a:r>
            <a:r>
              <a:rPr lang="en-US" sz="3200" dirty="0" err="1" smtClean="0">
                <a:latin typeface="Baamini" pitchFamily="2" charset="0"/>
              </a:rPr>
              <a:t>my;yJ</a:t>
            </a:r>
            <a:r>
              <a:rPr lang="en-US" sz="3200" dirty="0" smtClean="0">
                <a:latin typeface="Baamini" pitchFamily="2" charset="0"/>
              </a:rPr>
              <a:t> </a:t>
            </a:r>
            <a:r>
              <a:rPr lang="en-US" sz="3200" dirty="0" err="1" smtClean="0">
                <a:latin typeface="Baamini" pitchFamily="2" charset="0"/>
              </a:rPr>
              <a:t>vy;yhg</a:t>
            </a:r>
            <a:r>
              <a:rPr lang="en-US" sz="3200" dirty="0" smtClean="0">
                <a:latin typeface="Baamini" pitchFamily="2" charset="0"/>
              </a:rPr>
              <a:t>; </a:t>
            </a:r>
            <a:r>
              <a:rPr lang="en-US" sz="3200" dirty="0" err="1" smtClean="0">
                <a:latin typeface="Baamini" pitchFamily="2" charset="0"/>
              </a:rPr>
              <a:t>gbKiwfisAk</a:t>
            </a:r>
            <a:r>
              <a:rPr lang="en-US" sz="3200" dirty="0" smtClean="0">
                <a:latin typeface="Baamini" pitchFamily="2" charset="0"/>
              </a:rPr>
              <a:t>; XH </a:t>
            </a:r>
            <a:r>
              <a:rPr lang="en-US" sz="3200" dirty="0" err="1" smtClean="0">
                <a:latin typeface="Baamini" pitchFamily="2" charset="0"/>
              </a:rPr>
              <a:t>Muk;gg</a:t>
            </a:r>
            <a:r>
              <a:rPr lang="en-US" sz="3200" dirty="0" smtClean="0">
                <a:latin typeface="Baamini" pitchFamily="2" charset="0"/>
              </a:rPr>
              <a:t>; </a:t>
            </a:r>
            <a:r>
              <a:rPr lang="en-US" sz="3200" dirty="0" err="1" smtClean="0">
                <a:latin typeface="Baamini" pitchFamily="2" charset="0"/>
              </a:rPr>
              <a:t>gbKiwapypUe;J</a:t>
            </a:r>
            <a:r>
              <a:rPr lang="en-US" sz="3200" dirty="0" smtClean="0">
                <a:latin typeface="Baamini" pitchFamily="2" charset="0"/>
              </a:rPr>
              <a:t> ,</a:t>
            </a:r>
            <a:r>
              <a:rPr lang="en-US" sz="3200" dirty="0" err="1" smtClean="0">
                <a:latin typeface="Baamini" pitchFamily="2" charset="0"/>
              </a:rPr>
              <a:t>Wjpg</a:t>
            </a:r>
            <a:r>
              <a:rPr lang="en-US" sz="3200" dirty="0" smtClean="0">
                <a:latin typeface="Baamini" pitchFamily="2" charset="0"/>
              </a:rPr>
              <a:t>; </a:t>
            </a:r>
            <a:r>
              <a:rPr lang="en-US" sz="3200" dirty="0" err="1" smtClean="0">
                <a:latin typeface="Baamini" pitchFamily="2" charset="0"/>
              </a:rPr>
              <a:t>gbKiw</a:t>
            </a:r>
            <a:r>
              <a:rPr lang="en-US" sz="3200" dirty="0" smtClean="0">
                <a:latin typeface="Baamini" pitchFamily="2" charset="0"/>
              </a:rPr>
              <a:t> </a:t>
            </a:r>
            <a:r>
              <a:rPr lang="en-US" sz="3200" dirty="0" err="1" smtClean="0">
                <a:latin typeface="Baamini" pitchFamily="2" charset="0"/>
              </a:rPr>
              <a:t>tiu</a:t>
            </a:r>
            <a:r>
              <a:rPr lang="en-US" sz="3200" dirty="0" smtClean="0">
                <a:latin typeface="Baamini" pitchFamily="2" charset="0"/>
              </a:rPr>
              <a:t> </a:t>
            </a:r>
            <a:r>
              <a:rPr lang="en-US" sz="3200" dirty="0" err="1" smtClean="0">
                <a:latin typeface="Baamini" pitchFamily="2" charset="0"/>
              </a:rPr>
              <a:t>KiwNa</a:t>
            </a:r>
            <a:r>
              <a:rPr lang="en-US" sz="3200" dirty="0" smtClean="0">
                <a:latin typeface="Baamini" pitchFamily="2" charset="0"/>
              </a:rPr>
              <a:t> </a:t>
            </a:r>
            <a:r>
              <a:rPr lang="en-US" sz="3200" dirty="0" err="1" smtClean="0">
                <a:latin typeface="Baamini" pitchFamily="2" charset="0"/>
              </a:rPr>
              <a:t>eilKiwg;gLj;jy</a:t>
            </a:r>
            <a:r>
              <a:rPr lang="en-US" sz="3200" dirty="0" smtClean="0">
                <a:latin typeface="Baamini" pitchFamily="2" charset="0"/>
              </a:rPr>
              <a:t>; </a:t>
            </a:r>
            <a:r>
              <a:rPr lang="en-US" sz="3200" dirty="0" err="1" smtClean="0">
                <a:latin typeface="Baamini" pitchFamily="2" charset="0"/>
              </a:rPr>
              <a:t>njhlup</a:t>
            </a:r>
            <a:r>
              <a:rPr lang="en-US" sz="3200" dirty="0" smtClean="0">
                <a:latin typeface="Baamini" pitchFamily="2" charset="0"/>
              </a:rPr>
              <a:t> </a:t>
            </a:r>
            <a:r>
              <a:rPr lang="en-US" sz="3200" dirty="0" err="1" smtClean="0">
                <a:latin typeface="Baamini" pitchFamily="2" charset="0"/>
              </a:rPr>
              <a:t>vdg;gLk</a:t>
            </a:r>
            <a:r>
              <a:rPr lang="en-US" sz="3200" dirty="0" smtClean="0">
                <a:latin typeface="Baamini" pitchFamily="2" charset="0"/>
              </a:rPr>
              <a:t>;.</a:t>
            </a:r>
            <a:endParaRPr lang="en-US" sz="3200" dirty="0">
              <a:latin typeface="Baamin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58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09600"/>
          </a:xfrm>
        </p:spPr>
        <p:txBody>
          <a:bodyPr>
            <a:noAutofit/>
          </a:bodyPr>
          <a:lstStyle/>
          <a:p>
            <a:pPr algn="ctr"/>
            <a:r>
              <a:rPr lang="en-US" b="1" cap="none" dirty="0" err="1" smtClean="0">
                <a:solidFill>
                  <a:srgbClr val="00B0F0"/>
                </a:solidFill>
                <a:latin typeface="Baamini" pitchFamily="2" charset="0"/>
              </a:rPr>
              <a:t>njupT</a:t>
            </a:r>
            <a:endParaRPr lang="en-US" b="1" dirty="0">
              <a:solidFill>
                <a:srgbClr val="00B0F0"/>
              </a:solidFill>
              <a:latin typeface="Baamini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9200" y="3286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amini" pitchFamily="2" charset="0"/>
              </a:rPr>
              <a:t>Mk;</a:t>
            </a:r>
            <a:endParaRPr lang="en-US" dirty="0">
              <a:latin typeface="Baamini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68760" y="4210581"/>
            <a:ext cx="941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amini" pitchFamily="2" charset="0"/>
              </a:rPr>
              <a:t>,</a:t>
            </a:r>
            <a:r>
              <a:rPr lang="en-US" dirty="0" err="1" smtClean="0">
                <a:latin typeface="Baamini" pitchFamily="2" charset="0"/>
              </a:rPr>
              <a:t>y;iy</a:t>
            </a:r>
            <a:endParaRPr lang="en-US" dirty="0">
              <a:latin typeface="Baamini" pitchFamily="2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3429000" y="1066800"/>
            <a:ext cx="4175026" cy="5451987"/>
            <a:chOff x="3429000" y="1066800"/>
            <a:chExt cx="4175026" cy="5451987"/>
          </a:xfrm>
        </p:grpSpPr>
        <p:sp>
          <p:nvSpPr>
            <p:cNvPr id="7" name="Flowchart: Terminator 6"/>
            <p:cNvSpPr/>
            <p:nvPr/>
          </p:nvSpPr>
          <p:spPr>
            <a:xfrm>
              <a:off x="3505200" y="1066800"/>
              <a:ext cx="1851537" cy="533400"/>
            </a:xfrm>
            <a:prstGeom prst="flowChartTermina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lowchart: Data 7"/>
            <p:cNvSpPr/>
            <p:nvPr/>
          </p:nvSpPr>
          <p:spPr>
            <a:xfrm>
              <a:off x="3522099" y="2019300"/>
              <a:ext cx="1735701" cy="609600"/>
            </a:xfrm>
            <a:prstGeom prst="flowChartInputOutp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785058" y="3368651"/>
              <a:ext cx="1600200" cy="669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>
              <a:stCxn id="7" idx="2"/>
            </p:cNvCxnSpPr>
            <p:nvPr/>
          </p:nvCxnSpPr>
          <p:spPr>
            <a:xfrm>
              <a:off x="4430969" y="1600200"/>
              <a:ext cx="0" cy="4191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4414069" y="2628900"/>
              <a:ext cx="0" cy="533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5029200" y="3657600"/>
              <a:ext cx="760774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lowchart: Data 15"/>
            <p:cNvSpPr/>
            <p:nvPr/>
          </p:nvSpPr>
          <p:spPr>
            <a:xfrm>
              <a:off x="3429000" y="4724400"/>
              <a:ext cx="1828800" cy="577897"/>
            </a:xfrm>
            <a:prstGeom prst="flowChartInputOutp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lowchart: Terminator 16"/>
            <p:cNvSpPr/>
            <p:nvPr/>
          </p:nvSpPr>
          <p:spPr>
            <a:xfrm>
              <a:off x="3625337" y="5909187"/>
              <a:ext cx="1577463" cy="609600"/>
            </a:xfrm>
            <a:prstGeom prst="flowChartTermina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4430969" y="5309419"/>
              <a:ext cx="0" cy="609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Diamond 11"/>
            <p:cNvSpPr/>
            <p:nvPr/>
          </p:nvSpPr>
          <p:spPr>
            <a:xfrm>
              <a:off x="3766369" y="3146071"/>
              <a:ext cx="1295400" cy="1066800"/>
            </a:xfrm>
            <a:prstGeom prst="diamon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4414069" y="4212871"/>
              <a:ext cx="0" cy="533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Flowchart: Data 20"/>
            <p:cNvSpPr/>
            <p:nvPr/>
          </p:nvSpPr>
          <p:spPr>
            <a:xfrm>
              <a:off x="5775226" y="4652551"/>
              <a:ext cx="1828800" cy="577897"/>
            </a:xfrm>
            <a:prstGeom prst="flowChartInputOutp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Arrow Connector 21"/>
            <p:cNvCxnSpPr>
              <a:endCxn id="21" idx="1"/>
            </p:cNvCxnSpPr>
            <p:nvPr/>
          </p:nvCxnSpPr>
          <p:spPr>
            <a:xfrm>
              <a:off x="6689626" y="4038600"/>
              <a:ext cx="0" cy="6139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Flowchart: Terminator 22"/>
            <p:cNvSpPr/>
            <p:nvPr/>
          </p:nvSpPr>
          <p:spPr>
            <a:xfrm>
              <a:off x="6026563" y="5884606"/>
              <a:ext cx="1577463" cy="609600"/>
            </a:xfrm>
            <a:prstGeom prst="flowChartTermina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6696079" y="5275006"/>
              <a:ext cx="0" cy="609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7485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09600"/>
          </a:xfrm>
        </p:spPr>
        <p:txBody>
          <a:bodyPr>
            <a:noAutofit/>
          </a:bodyPr>
          <a:lstStyle/>
          <a:p>
            <a:pPr algn="ctr"/>
            <a:r>
              <a:rPr lang="en-US" b="1" cap="none" dirty="0" err="1" smtClean="0">
                <a:solidFill>
                  <a:srgbClr val="00B0F0"/>
                </a:solidFill>
                <a:latin typeface="Baamini" pitchFamily="2" charset="0"/>
              </a:rPr>
              <a:t>kPs;nray</a:t>
            </a:r>
            <a:r>
              <a:rPr lang="en-US" b="1" cap="none" dirty="0" smtClean="0">
                <a:solidFill>
                  <a:srgbClr val="00B0F0"/>
                </a:solidFill>
                <a:latin typeface="Baamini" pitchFamily="2" charset="0"/>
              </a:rPr>
              <a:t>;</a:t>
            </a:r>
            <a:endParaRPr lang="en-US" b="1" dirty="0">
              <a:solidFill>
                <a:srgbClr val="00B0F0"/>
              </a:solidFill>
              <a:latin typeface="Baamini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5800" y="4212871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amini" pitchFamily="2" charset="0"/>
              </a:rPr>
              <a:t>Mk;</a:t>
            </a:r>
            <a:endParaRPr lang="en-US" dirty="0">
              <a:latin typeface="Baamini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58197" y="3317883"/>
            <a:ext cx="941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amini" pitchFamily="2" charset="0"/>
              </a:rPr>
              <a:t>,</a:t>
            </a:r>
            <a:r>
              <a:rPr lang="en-US" dirty="0" err="1" smtClean="0">
                <a:latin typeface="Baamini" pitchFamily="2" charset="0"/>
              </a:rPr>
              <a:t>y;iy</a:t>
            </a:r>
            <a:endParaRPr lang="en-US" dirty="0">
              <a:latin typeface="Baamini" pitchFamily="2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2624597" y="1173473"/>
            <a:ext cx="4465688" cy="4549186"/>
            <a:chOff x="2895600" y="1066800"/>
            <a:chExt cx="4465688" cy="4549186"/>
          </a:xfrm>
        </p:grpSpPr>
        <p:sp>
          <p:nvSpPr>
            <p:cNvPr id="7" name="Flowchart: Terminator 6"/>
            <p:cNvSpPr/>
            <p:nvPr/>
          </p:nvSpPr>
          <p:spPr>
            <a:xfrm>
              <a:off x="3505200" y="1066800"/>
              <a:ext cx="1851537" cy="533400"/>
            </a:xfrm>
            <a:prstGeom prst="flowChartTermina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lowchart: Data 7"/>
            <p:cNvSpPr/>
            <p:nvPr/>
          </p:nvSpPr>
          <p:spPr>
            <a:xfrm>
              <a:off x="3522099" y="2019300"/>
              <a:ext cx="1735701" cy="609600"/>
            </a:xfrm>
            <a:prstGeom prst="flowChartInputOutp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576483" y="4730957"/>
              <a:ext cx="1626931" cy="55085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>
              <a:stCxn id="7" idx="2"/>
            </p:cNvCxnSpPr>
            <p:nvPr/>
          </p:nvCxnSpPr>
          <p:spPr>
            <a:xfrm>
              <a:off x="4430969" y="1600200"/>
              <a:ext cx="0" cy="4191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4414069" y="2628900"/>
              <a:ext cx="0" cy="533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5029200" y="3657600"/>
              <a:ext cx="760774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lowchart: Terminator 16"/>
            <p:cNvSpPr/>
            <p:nvPr/>
          </p:nvSpPr>
          <p:spPr>
            <a:xfrm>
              <a:off x="5658156" y="5006386"/>
              <a:ext cx="1577463" cy="609600"/>
            </a:xfrm>
            <a:prstGeom prst="flowChartTermina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Diamond 11"/>
            <p:cNvSpPr/>
            <p:nvPr/>
          </p:nvSpPr>
          <p:spPr>
            <a:xfrm>
              <a:off x="3766369" y="3146071"/>
              <a:ext cx="1295400" cy="1066800"/>
            </a:xfrm>
            <a:prstGeom prst="diamon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4414069" y="4212871"/>
              <a:ext cx="0" cy="533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Flowchart: Data 20"/>
            <p:cNvSpPr/>
            <p:nvPr/>
          </p:nvSpPr>
          <p:spPr>
            <a:xfrm>
              <a:off x="5532488" y="3494196"/>
              <a:ext cx="1828800" cy="577897"/>
            </a:xfrm>
            <a:prstGeom prst="flowChartInputOutp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6446888" y="4072093"/>
              <a:ext cx="0" cy="93429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oup 35"/>
            <p:cNvGrpSpPr/>
            <p:nvPr/>
          </p:nvGrpSpPr>
          <p:grpSpPr>
            <a:xfrm>
              <a:off x="2895600" y="3657600"/>
              <a:ext cx="870769" cy="1348786"/>
              <a:chOff x="2895600" y="3657600"/>
              <a:chExt cx="870769" cy="1348786"/>
            </a:xfrm>
          </p:grpSpPr>
          <p:cxnSp>
            <p:nvCxnSpPr>
              <p:cNvPr id="22" name="Straight Arrow Connector 21"/>
              <p:cNvCxnSpPr>
                <a:endCxn id="12" idx="1"/>
              </p:cNvCxnSpPr>
              <p:nvPr/>
            </p:nvCxnSpPr>
            <p:spPr>
              <a:xfrm>
                <a:off x="2895600" y="3657600"/>
                <a:ext cx="870769" cy="2187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10" idx="1"/>
              </p:cNvCxnSpPr>
              <p:nvPr/>
            </p:nvCxnSpPr>
            <p:spPr>
              <a:xfrm flipH="1">
                <a:off x="2895600" y="5006386"/>
                <a:ext cx="68088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2906292" y="3679471"/>
                <a:ext cx="0" cy="132691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62949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09600"/>
          </a:xfrm>
        </p:spPr>
        <p:txBody>
          <a:bodyPr>
            <a:noAutofit/>
          </a:bodyPr>
          <a:lstStyle/>
          <a:p>
            <a:pPr algn="ctr"/>
            <a:r>
              <a:rPr lang="en-US" b="1" cap="none" dirty="0" err="1" smtClean="0">
                <a:solidFill>
                  <a:srgbClr val="00B0F0"/>
                </a:solidFill>
                <a:latin typeface="Baamini" pitchFamily="2" charset="0"/>
              </a:rPr>
              <a:t>njhlupay</a:t>
            </a:r>
            <a:r>
              <a:rPr lang="en-US" b="1" cap="none" dirty="0" smtClean="0">
                <a:solidFill>
                  <a:srgbClr val="00B0F0"/>
                </a:solidFill>
                <a:latin typeface="Baamini" pitchFamily="2" charset="0"/>
              </a:rPr>
              <a:t>;</a:t>
            </a:r>
            <a:endParaRPr lang="en-US" b="1" dirty="0">
              <a:solidFill>
                <a:srgbClr val="00B0F0"/>
              </a:solidFill>
              <a:latin typeface="Baamini" pitchFamily="2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200400" y="1364226"/>
            <a:ext cx="3276600" cy="5029200"/>
            <a:chOff x="2918337" y="1066800"/>
            <a:chExt cx="3276600" cy="5029200"/>
          </a:xfrm>
        </p:grpSpPr>
        <p:sp>
          <p:nvSpPr>
            <p:cNvPr id="7" name="Flowchart: Terminator 6"/>
            <p:cNvSpPr/>
            <p:nvPr/>
          </p:nvSpPr>
          <p:spPr>
            <a:xfrm>
              <a:off x="3505200" y="1066800"/>
              <a:ext cx="1851537" cy="533400"/>
            </a:xfrm>
            <a:prstGeom prst="flowChartTermina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  <a:latin typeface="Baamini" pitchFamily="2" charset="0"/>
                </a:rPr>
                <a:t>Muk;gk</a:t>
              </a:r>
              <a:r>
                <a:rPr lang="en-US" dirty="0" smtClean="0">
                  <a:solidFill>
                    <a:schemeClr val="tx1"/>
                  </a:solidFill>
                  <a:latin typeface="Baamini" pitchFamily="2" charset="0"/>
                </a:rPr>
                <a:t>;</a:t>
              </a:r>
              <a:endParaRPr lang="en-US" dirty="0">
                <a:solidFill>
                  <a:schemeClr val="tx1"/>
                </a:solidFill>
                <a:latin typeface="Baamini" pitchFamily="2" charset="0"/>
              </a:endParaRPr>
            </a:p>
          </p:txBody>
        </p:sp>
        <p:sp>
          <p:nvSpPr>
            <p:cNvPr id="8" name="Flowchart: Data 7"/>
            <p:cNvSpPr/>
            <p:nvPr/>
          </p:nvSpPr>
          <p:spPr>
            <a:xfrm>
              <a:off x="3326068" y="2019300"/>
              <a:ext cx="2003937" cy="876300"/>
            </a:xfrm>
            <a:prstGeom prst="flowChartInputOutp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Baamini" pitchFamily="2" charset="0"/>
                </a:rPr>
                <a:t>RL </a:t>
              </a:r>
              <a:r>
                <a:rPr lang="en-US" dirty="0" err="1" smtClean="0">
                  <a:solidFill>
                    <a:schemeClr val="tx1"/>
                  </a:solidFill>
                  <a:latin typeface="Baamini" pitchFamily="2" charset="0"/>
                </a:rPr>
                <a:t>ePH</a:t>
              </a:r>
              <a:endParaRPr lang="en-US" dirty="0" smtClean="0">
                <a:solidFill>
                  <a:schemeClr val="tx1"/>
                </a:solidFill>
                <a:latin typeface="Baamini" pitchFamily="2" charset="0"/>
              </a:endParaRPr>
            </a:p>
            <a:p>
              <a:pPr algn="ctr"/>
              <a:r>
                <a:rPr lang="en-US" dirty="0" err="1" smtClean="0">
                  <a:solidFill>
                    <a:schemeClr val="tx1"/>
                  </a:solidFill>
                  <a:latin typeface="Baamini" pitchFamily="2" charset="0"/>
                </a:rPr>
                <a:t>Njapiy</a:t>
              </a:r>
              <a:endParaRPr lang="en-US" dirty="0" smtClean="0">
                <a:solidFill>
                  <a:schemeClr val="tx1"/>
                </a:solidFill>
                <a:latin typeface="Baamini" pitchFamily="2" charset="0"/>
              </a:endParaRPr>
            </a:p>
            <a:p>
              <a:pPr algn="ctr"/>
              <a:r>
                <a:rPr lang="en-US" dirty="0" err="1" smtClean="0">
                  <a:solidFill>
                    <a:schemeClr val="tx1"/>
                  </a:solidFill>
                  <a:latin typeface="Baamini" pitchFamily="2" charset="0"/>
                </a:rPr>
                <a:t>rPdp</a:t>
              </a:r>
              <a:endParaRPr lang="en-US" dirty="0">
                <a:solidFill>
                  <a:schemeClr val="tx1"/>
                </a:solidFill>
                <a:latin typeface="Baamini" pitchFamily="2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18337" y="3163278"/>
              <a:ext cx="3276600" cy="5778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solidFill>
                    <a:schemeClr val="tx1"/>
                  </a:solidFill>
                  <a:latin typeface="Baamini" pitchFamily="2" charset="0"/>
                </a:rPr>
                <a:t>RLePupDs</a:t>
              </a:r>
              <a:r>
                <a:rPr lang="en-US" sz="1600" dirty="0" smtClean="0">
                  <a:solidFill>
                    <a:schemeClr val="tx1"/>
                  </a:solidFill>
                  <a:latin typeface="Baamini" pitchFamily="2" charset="0"/>
                </a:rPr>
                <a:t>; </a:t>
              </a:r>
              <a:r>
                <a:rPr lang="en-US" sz="1600" dirty="0" err="1" smtClean="0">
                  <a:solidFill>
                    <a:schemeClr val="tx1"/>
                  </a:solidFill>
                  <a:latin typeface="Baamini" pitchFamily="2" charset="0"/>
                </a:rPr>
                <a:t>Njapiy</a:t>
              </a:r>
              <a:r>
                <a:rPr lang="en-US" sz="1600" dirty="0" smtClean="0">
                  <a:solidFill>
                    <a:schemeClr val="tx1"/>
                  </a:solidFill>
                  <a:latin typeface="Baamini" pitchFamily="2" charset="0"/>
                </a:rPr>
                <a:t>&gt; </a:t>
              </a:r>
              <a:r>
                <a:rPr lang="en-US" sz="1600" dirty="0" err="1" smtClean="0">
                  <a:solidFill>
                    <a:schemeClr val="tx1"/>
                  </a:solidFill>
                  <a:latin typeface="Baamini" pitchFamily="2" charset="0"/>
                </a:rPr>
                <a:t>rPdpia</a:t>
              </a:r>
              <a:r>
                <a:rPr lang="en-US" sz="1600" dirty="0" smtClean="0">
                  <a:solidFill>
                    <a:schemeClr val="tx1"/>
                  </a:solidFill>
                  <a:latin typeface="Baamini" pitchFamily="2" charset="0"/>
                </a:rPr>
                <a:t> </a:t>
              </a:r>
              <a:r>
                <a:rPr lang="en-US" sz="1600" dirty="0" err="1" smtClean="0">
                  <a:solidFill>
                    <a:schemeClr val="tx1"/>
                  </a:solidFill>
                  <a:latin typeface="Baamini" pitchFamily="2" charset="0"/>
                </a:rPr>
                <a:t>fyf;Fjy</a:t>
              </a:r>
              <a:r>
                <a:rPr lang="en-US" sz="1600" dirty="0" smtClean="0">
                  <a:solidFill>
                    <a:schemeClr val="tx1"/>
                  </a:solidFill>
                  <a:latin typeface="Baamini" pitchFamily="2" charset="0"/>
                </a:rPr>
                <a:t>;</a:t>
              </a:r>
              <a:endParaRPr lang="en-US" sz="1600" dirty="0">
                <a:solidFill>
                  <a:schemeClr val="tx1"/>
                </a:solidFill>
                <a:latin typeface="Baamini" pitchFamily="2" charset="0"/>
              </a:endParaRPr>
            </a:p>
          </p:txBody>
        </p:sp>
        <p:cxnSp>
          <p:nvCxnSpPr>
            <p:cNvPr id="4" name="Straight Arrow Connector 3"/>
            <p:cNvCxnSpPr>
              <a:stCxn id="7" idx="2"/>
            </p:cNvCxnSpPr>
            <p:nvPr/>
          </p:nvCxnSpPr>
          <p:spPr>
            <a:xfrm flipH="1">
              <a:off x="4430968" y="1600200"/>
              <a:ext cx="1" cy="4191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4414069" y="2895600"/>
              <a:ext cx="0" cy="2667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4367363" y="3817374"/>
              <a:ext cx="0" cy="3048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lowchart: Data 15"/>
            <p:cNvSpPr/>
            <p:nvPr/>
          </p:nvSpPr>
          <p:spPr>
            <a:xfrm>
              <a:off x="3253555" y="4807974"/>
              <a:ext cx="2076450" cy="389478"/>
            </a:xfrm>
            <a:prstGeom prst="flowChartInputOutp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  <a:latin typeface="Baamini" pitchFamily="2" charset="0"/>
                </a:rPr>
                <a:t>NjePH</a:t>
              </a:r>
              <a:endParaRPr lang="en-US" dirty="0">
                <a:solidFill>
                  <a:schemeClr val="tx1"/>
                </a:solidFill>
                <a:latin typeface="Baamini" pitchFamily="2" charset="0"/>
              </a:endParaRPr>
            </a:p>
          </p:txBody>
        </p:sp>
        <p:sp>
          <p:nvSpPr>
            <p:cNvPr id="17" name="Flowchart: Terminator 16"/>
            <p:cNvSpPr/>
            <p:nvPr/>
          </p:nvSpPr>
          <p:spPr>
            <a:xfrm>
              <a:off x="3527630" y="5486400"/>
              <a:ext cx="1577463" cy="609600"/>
            </a:xfrm>
            <a:prstGeom prst="flowChartTermina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  <a:latin typeface="Baamini" pitchFamily="2" charset="0"/>
                </a:rPr>
                <a:t>KbT</a:t>
              </a:r>
              <a:endParaRPr lang="en-US" dirty="0">
                <a:solidFill>
                  <a:schemeClr val="tx1"/>
                </a:solidFill>
                <a:latin typeface="Baamini" pitchFamily="2" charset="0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4316361" y="5181600"/>
              <a:ext cx="11676" cy="3048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3527630" y="4122174"/>
              <a:ext cx="1519699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solidFill>
                    <a:schemeClr val="tx1"/>
                  </a:solidFill>
                  <a:latin typeface="Baamini" pitchFamily="2" charset="0"/>
                </a:rPr>
                <a:t>Tbj;jy</a:t>
              </a:r>
              <a:r>
                <a:rPr lang="en-US" sz="1600" dirty="0" smtClean="0">
                  <a:solidFill>
                    <a:schemeClr val="tx1"/>
                  </a:solidFill>
                  <a:latin typeface="Baamini" pitchFamily="2" charset="0"/>
                </a:rPr>
                <a:t>;</a:t>
              </a:r>
              <a:endParaRPr lang="en-US" sz="1600" dirty="0">
                <a:solidFill>
                  <a:schemeClr val="tx1"/>
                </a:solidFill>
                <a:latin typeface="Baamini" pitchFamily="2" charset="0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4328037" y="4503174"/>
              <a:ext cx="0" cy="3048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533400" y="12954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Baamini" pitchFamily="2" charset="0"/>
              </a:rPr>
              <a:t>NjePH</a:t>
            </a:r>
            <a:r>
              <a:rPr lang="en-US" b="1" dirty="0" smtClean="0">
                <a:latin typeface="Baamini" pitchFamily="2" charset="0"/>
              </a:rPr>
              <a:t> </a:t>
            </a:r>
            <a:r>
              <a:rPr lang="en-US" b="1" dirty="0" err="1" smtClean="0">
                <a:latin typeface="Baamini" pitchFamily="2" charset="0"/>
              </a:rPr>
              <a:t>jahupj;jy</a:t>
            </a:r>
            <a:r>
              <a:rPr lang="en-US" b="1" dirty="0" smtClean="0">
                <a:latin typeface="Baamini" pitchFamily="2" charset="0"/>
              </a:rPr>
              <a:t>;.</a:t>
            </a:r>
            <a:endParaRPr lang="en-US" b="1" dirty="0">
              <a:latin typeface="Baamin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27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 smtClean="0">
                <a:latin typeface="Baamini" pitchFamily="2" charset="0"/>
              </a:rPr>
              <a:t>khwpfs</a:t>
            </a:r>
            <a:r>
              <a:rPr lang="en-US" dirty="0" smtClean="0">
                <a:latin typeface="Baamini" pitchFamily="2" charset="0"/>
              </a:rPr>
              <a:t>;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en-US" dirty="0" smtClean="0">
                <a:latin typeface="Baamini" pitchFamily="2" charset="0"/>
              </a:rPr>
              <a:t>)</a:t>
            </a:r>
            <a:endParaRPr lang="en-GB" dirty="0">
              <a:latin typeface="Baamin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00B0F0"/>
                </a:solidFill>
                <a:latin typeface="Baamini" pitchFamily="2" charset="0"/>
              </a:rPr>
              <a:t>khwpfs</a:t>
            </a:r>
            <a:r>
              <a:rPr lang="en-US" sz="2800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sz="2800" dirty="0" err="1" smtClean="0">
                <a:solidFill>
                  <a:srgbClr val="00B0F0"/>
                </a:solidFill>
                <a:latin typeface="Baamini" pitchFamily="2" charset="0"/>
              </a:rPr>
              <a:t>xU</a:t>
            </a:r>
            <a:r>
              <a:rPr lang="en-US" sz="2800" dirty="0" smtClean="0">
                <a:solidFill>
                  <a:srgbClr val="00B0F0"/>
                </a:solidFill>
                <a:latin typeface="Baamini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Baamini" pitchFamily="2" charset="0"/>
              </a:rPr>
              <a:t>tif</a:t>
            </a:r>
            <a:r>
              <a:rPr lang="en-US" sz="2800" dirty="0" smtClean="0">
                <a:solidFill>
                  <a:srgbClr val="00B0F0"/>
                </a:solidFill>
                <a:latin typeface="Baamini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Baamini" pitchFamily="2" charset="0"/>
              </a:rPr>
              <a:t>milahsq;fhzp</a:t>
            </a:r>
            <a:r>
              <a:rPr lang="en-US" sz="2800" dirty="0" smtClean="0">
                <a:solidFill>
                  <a:srgbClr val="00B0F0"/>
                </a:solidFill>
                <a:latin typeface="Baamini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Baamini" pitchFamily="2" charset="0"/>
              </a:rPr>
              <a:t>MFk</a:t>
            </a:r>
            <a:r>
              <a:rPr lang="en-US" sz="2800" dirty="0" smtClean="0">
                <a:solidFill>
                  <a:srgbClr val="00B0F0"/>
                </a:solidFill>
                <a:latin typeface="Baamini" pitchFamily="2" charset="0"/>
              </a:rPr>
              <a:t>;.</a:t>
            </a:r>
          </a:p>
          <a:p>
            <a:r>
              <a:rPr lang="en-US" sz="2800" dirty="0" err="1" smtClean="0">
                <a:solidFill>
                  <a:srgbClr val="00B0F0"/>
                </a:solidFill>
                <a:latin typeface="Baamini" pitchFamily="2" charset="0"/>
              </a:rPr>
              <a:t>nra;epuiy</a:t>
            </a:r>
            <a:r>
              <a:rPr lang="en-US" sz="2800" dirty="0" smtClean="0">
                <a:solidFill>
                  <a:srgbClr val="00B0F0"/>
                </a:solidFill>
                <a:latin typeface="Baamini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Baamini" pitchFamily="2" charset="0"/>
              </a:rPr>
              <a:t>eilKiwg;gLj;Jk;NghJ</a:t>
            </a:r>
            <a:r>
              <a:rPr lang="en-US" sz="2800" dirty="0" smtClean="0">
                <a:solidFill>
                  <a:srgbClr val="00B0F0"/>
                </a:solidFill>
                <a:latin typeface="Baamini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Baamini" pitchFamily="2" charset="0"/>
              </a:rPr>
              <a:t>khwpf;F</a:t>
            </a:r>
            <a:r>
              <a:rPr lang="en-US" sz="2800" dirty="0" smtClean="0">
                <a:solidFill>
                  <a:srgbClr val="00B0F0"/>
                </a:solidFill>
                <a:latin typeface="Baamini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Baamini" pitchFamily="2" charset="0"/>
              </a:rPr>
              <a:t>xJf;fg;gl;l</a:t>
            </a:r>
            <a:r>
              <a:rPr lang="en-US" sz="2800" dirty="0" smtClean="0">
                <a:solidFill>
                  <a:srgbClr val="00B0F0"/>
                </a:solidFill>
                <a:latin typeface="Baamini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Baamini" pitchFamily="2" charset="0"/>
              </a:rPr>
              <a:t>ngWkhdq;fs</a:t>
            </a:r>
            <a:r>
              <a:rPr lang="en-US" sz="2800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sz="2800" dirty="0" err="1" smtClean="0">
                <a:solidFill>
                  <a:srgbClr val="00B0F0"/>
                </a:solidFill>
                <a:latin typeface="Baamini" pitchFamily="2" charset="0"/>
              </a:rPr>
              <a:t>khw;wkilAk</a:t>
            </a:r>
            <a:r>
              <a:rPr lang="en-US" sz="2800" dirty="0" smtClean="0">
                <a:solidFill>
                  <a:srgbClr val="00B0F0"/>
                </a:solidFill>
                <a:latin typeface="Baamini" pitchFamily="2" charset="0"/>
              </a:rPr>
              <a:t>;.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7030A0"/>
                </a:solidFill>
                <a:latin typeface="Baamini" pitchFamily="2" charset="0"/>
              </a:rPr>
              <a:t>c - k;: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636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6934200" cy="3475038"/>
          </a:xfrm>
        </p:spPr>
        <p:txBody>
          <a:bodyPr>
            <a:normAutofit/>
          </a:bodyPr>
          <a:lstStyle/>
          <a:p>
            <a:pPr marL="0" indent="0">
              <a:buClr>
                <a:srgbClr val="FF0000"/>
              </a:buClr>
              <a:buNone/>
            </a:pPr>
            <a:r>
              <a:rPr lang="en-US" sz="4800" dirty="0" smtClean="0">
                <a:latin typeface="Baamini" pitchFamily="2" charset="0"/>
              </a:rPr>
              <a:t>,U </a:t>
            </a:r>
            <a:r>
              <a:rPr lang="en-US" sz="4800" dirty="0">
                <a:latin typeface="Baamini" pitchFamily="2" charset="0"/>
              </a:rPr>
              <a:t>,</a:t>
            </a:r>
            <a:r>
              <a:rPr lang="en-US" sz="4800" dirty="0" err="1" smtClean="0">
                <a:latin typeface="Baamini" pitchFamily="2" charset="0"/>
              </a:rPr>
              <a:t>yf;fq;fisf</a:t>
            </a:r>
            <a:r>
              <a:rPr lang="en-US" sz="4800" dirty="0" smtClean="0">
                <a:latin typeface="Baamini" pitchFamily="2" charset="0"/>
              </a:rPr>
              <a:t>; $</a:t>
            </a:r>
            <a:r>
              <a:rPr lang="en-US" sz="4800" dirty="0" err="1" smtClean="0">
                <a:latin typeface="Baamini" pitchFamily="2" charset="0"/>
              </a:rPr>
              <a:t>l;Ltjw;fhd</a:t>
            </a:r>
            <a:r>
              <a:rPr lang="en-US" sz="4800" dirty="0" smtClean="0">
                <a:latin typeface="Baamini" pitchFamily="2" charset="0"/>
              </a:rPr>
              <a:t> </a:t>
            </a:r>
            <a:r>
              <a:rPr lang="en-US" sz="4800" dirty="0" err="1" smtClean="0">
                <a:latin typeface="Baamini" pitchFamily="2" charset="0"/>
              </a:rPr>
              <a:t>gha;r;rw;Nfhl;L</a:t>
            </a:r>
            <a:r>
              <a:rPr lang="en-US" sz="4800" dirty="0" smtClean="0">
                <a:latin typeface="Baamini" pitchFamily="2" charset="0"/>
              </a:rPr>
              <a:t> </a:t>
            </a:r>
            <a:r>
              <a:rPr lang="en-US" sz="4800" dirty="0" err="1" smtClean="0">
                <a:latin typeface="Baamini" pitchFamily="2" charset="0"/>
              </a:rPr>
              <a:t>tiuglj;ij</a:t>
            </a:r>
            <a:r>
              <a:rPr lang="en-US" sz="4800" dirty="0" smtClean="0">
                <a:latin typeface="Baamini" pitchFamily="2" charset="0"/>
              </a:rPr>
              <a:t> </a:t>
            </a:r>
            <a:r>
              <a:rPr lang="en-US" sz="4800" dirty="0" err="1" smtClean="0">
                <a:latin typeface="Baamini" pitchFamily="2" charset="0"/>
              </a:rPr>
              <a:t>tiuf</a:t>
            </a:r>
            <a:r>
              <a:rPr lang="en-US" sz="4800" dirty="0" smtClean="0">
                <a:latin typeface="Baamini" pitchFamily="2" charset="0"/>
              </a:rPr>
              <a:t>. </a:t>
            </a:r>
            <a:endParaRPr lang="en-US" sz="4800" dirty="0">
              <a:latin typeface="Baamini" pitchFamily="2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609600"/>
          </a:xfrm>
        </p:spPr>
        <p:txBody>
          <a:bodyPr>
            <a:noAutofit/>
          </a:bodyPr>
          <a:lstStyle/>
          <a:p>
            <a:pPr algn="ctr"/>
            <a:r>
              <a:rPr lang="en-US" b="1" cap="none" dirty="0" err="1" smtClean="0">
                <a:solidFill>
                  <a:srgbClr val="00B0F0"/>
                </a:solidFill>
                <a:latin typeface="Baamini" pitchFamily="2" charset="0"/>
              </a:rPr>
              <a:t>Tpdh</a:t>
            </a:r>
            <a:r>
              <a:rPr lang="en-US" b="1" cap="none" dirty="0" smtClean="0">
                <a:solidFill>
                  <a:srgbClr val="00B0F0"/>
                </a:solidFill>
                <a:latin typeface="Baamini" pitchFamily="2" charset="0"/>
              </a:rPr>
              <a:t> 1</a:t>
            </a:r>
            <a:endParaRPr lang="en-US" b="1" dirty="0">
              <a:solidFill>
                <a:srgbClr val="00B0F0"/>
              </a:solidFill>
              <a:latin typeface="Baamin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88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124</TotalTime>
  <Words>206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Trek</vt:lpstr>
      <vt:lpstr>juk; - 07 </vt:lpstr>
      <vt:lpstr>gha;r;rw; Nfhl;L tiuglj;jpy; gad;gLj;jg;gLk; FwpaPLfs;</vt:lpstr>
      <vt:lpstr>fl;Lg;ghl;Lf; fl;likg;Gf;fs;</vt:lpstr>
      <vt:lpstr>njhlupay;</vt:lpstr>
      <vt:lpstr>njupT</vt:lpstr>
      <vt:lpstr>kPs;nray;</vt:lpstr>
      <vt:lpstr>njhlupay;</vt:lpstr>
      <vt:lpstr>khwpfs; (Variable)</vt:lpstr>
      <vt:lpstr>Tpdh 1</vt:lpstr>
      <vt:lpstr>,U vz;fis $l;Ljy;</vt:lpstr>
      <vt:lpstr>rJuk; xd;wpd; Rw;wsT&gt; gug;gsT fhzy;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juk; - 07 </dc:title>
  <dc:creator>Keerthana Sasikaran</dc:creator>
  <cp:lastModifiedBy>Keerthana Sasikaran</cp:lastModifiedBy>
  <cp:revision>18</cp:revision>
  <dcterms:created xsi:type="dcterms:W3CDTF">2018-02-16T15:34:14Z</dcterms:created>
  <dcterms:modified xsi:type="dcterms:W3CDTF">2018-02-28T16:06:00Z</dcterms:modified>
</cp:coreProperties>
</file>