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3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1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6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950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878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4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4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8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6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7E415D6-1292-4695-B29B-DDA2AC87A7CB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4EDC311-48B9-45F6-9E3D-4D0E7EB969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685800"/>
            <a:ext cx="4191000" cy="137477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Castellar" pitchFamily="18" charset="0"/>
              </a:rPr>
              <a:t>EASY ENGLISH</a:t>
            </a:r>
            <a:br>
              <a:rPr lang="en-US" sz="4000" b="1" dirty="0" smtClean="0">
                <a:solidFill>
                  <a:srgbClr val="C00000"/>
                </a:solidFill>
                <a:latin typeface="Castellar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effectLst/>
                <a:latin typeface="Castellar" pitchFamily="18" charset="0"/>
              </a:rPr>
              <a:t>Grade</a:t>
            </a:r>
            <a:r>
              <a:rPr lang="en-US" sz="4000" b="1" dirty="0" smtClean="0">
                <a:solidFill>
                  <a:srgbClr val="C00000"/>
                </a:solidFill>
                <a:latin typeface="Castellar" pitchFamily="18" charset="0"/>
              </a:rPr>
              <a:t> 8</a:t>
            </a:r>
            <a:endParaRPr lang="en-US" sz="4000" b="1" dirty="0">
              <a:solidFill>
                <a:srgbClr val="C00000"/>
              </a:solidFill>
              <a:latin typeface="Castella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724400"/>
            <a:ext cx="6781800" cy="137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Zonal Education office – Embilipitiya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1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Prepared </a:t>
            </a:r>
            <a:r>
              <a:rPr lang="en-US" sz="1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by – Ms. D.A.N.Lakmali</a:t>
            </a:r>
          </a:p>
          <a:p>
            <a:r>
              <a:rPr lang="en-US" sz="1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R/</a:t>
            </a:r>
            <a:r>
              <a:rPr lang="en-US" sz="19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Emb</a:t>
            </a:r>
            <a:r>
              <a:rPr lang="en-US" sz="1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/ Mulendiyawala M.V.</a:t>
            </a:r>
            <a:endParaRPr lang="en-US" sz="19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05000"/>
            <a:ext cx="3505200" cy="1971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34029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02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MOTHER NATURE</a:t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Unit 04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038600"/>
            <a:ext cx="7543800" cy="1600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Activity – 4.8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Competency level – 5.4 Reads &amp; responds to simple poems.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5" y="1752600"/>
            <a:ext cx="4572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7231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3657600" cy="457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Circle the correct answer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6019800" cy="5029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What is the poem about?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About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mother nature.               About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How many lines are there in this poem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05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Find the rhyming words ?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Train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–rain                    see-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play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Write good things for the world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Green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house &amp; pure clean water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Acid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rain &amp;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What is the name of the poet?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P.J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Grand Band                                    Mother nature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85801"/>
            <a:ext cx="1381125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5435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219200"/>
            <a:ext cx="6934200" cy="4419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9022977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Oriel</vt:lpstr>
      <vt:lpstr>Apex</vt:lpstr>
      <vt:lpstr>EASY ENGLISH Grade 8</vt:lpstr>
      <vt:lpstr>MOTHER NATURE Unit 04</vt:lpstr>
      <vt:lpstr>Circle the correct answer.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8</cp:revision>
  <dcterms:created xsi:type="dcterms:W3CDTF">2021-01-16T16:01:44Z</dcterms:created>
  <dcterms:modified xsi:type="dcterms:W3CDTF">2021-03-04T17:11:05Z</dcterms:modified>
</cp:coreProperties>
</file>