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5" r:id="rId12"/>
  </p:sldIdLst>
  <p:sldSz cx="6858000" cy="9144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8" d="100"/>
          <a:sy n="48" d="100"/>
        </p:scale>
        <p:origin x="-2280" y="-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Work From Home\Grade 8 PTS\Lessons\ජලය ආශ්‍රිත කර්මාන්ත\IMG-20210515-WA00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828800" y="8189893"/>
            <a:ext cx="5029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si-LK" sz="2800" b="1" dirty="0" smtClean="0"/>
              <a:t>කේ.ඩබ්.වත්සලා නයනි</a:t>
            </a:r>
          </a:p>
          <a:p>
            <a:pPr algn="r"/>
            <a:r>
              <a:rPr lang="si-LK" sz="2800" b="1" dirty="0" smtClean="0"/>
              <a:t>ර/ඇඹි/කොලොන්න ජාතික පාසල</a:t>
            </a:r>
            <a:endParaRPr lang="en-US" sz="2800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User\Desktop\Work From Home\Grade 8 PTS\Lessons\ජලය ආශ්‍රිත කර්මාන්ත\IMG-20210515-WA00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6858000" cy="9143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User\Desktop\Work From Home\Grade 8 PTS\Lessons\ජලය ආශ්‍රිත කර්මාන්ත\IMG-20210515-WA00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6857999" cy="9144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Work From Home\Grade 8 PTS\Lessons\ජලය ආශ්‍රිත කර්මාන්ත\IMG-20210515-WA00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Work From Home\Grade 8 PTS\Lessons\ජලය ආශ්‍රිත කර්මාන්ත\IMG-20210515-WA00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6857999" cy="9144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esktop\Work From Home\Grade 8 PTS\Lessons\ජලය ආශ්‍රිත කර්මාන්ත\IMG-20210515-WA00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6858000" cy="9144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Desktop\Work From Home\Grade 8 PTS\Lessons\ජලය ආශ්‍රිත කර්මාන්ත\IMG-20210515-WA00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User\Desktop\Work From Home\Grade 8 PTS\Lessons\ජලය ආශ්‍රිත කර්මාන්ත\IMG-20210515-WA00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User\Desktop\Work From Home\Grade 8 PTS\Lessons\ජලය ආශ්‍රිත කර්මාන්ත\IMG-20210515-WA00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User\Desktop\Work From Home\Grade 8 PTS\Lessons\ජලය ආශ්‍රිත කර්මාන්ත\IMG-20210515-WA00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6857999" cy="9144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User\Desktop\Work From Home\Grade 8 PTS\Lessons\ජලය ආශ්‍රිත කර්මාන්ත\IMG-20210515-WA00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6857999" cy="9144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30</Words>
  <Application>Microsoft Office PowerPoint</Application>
  <PresentationFormat>On-screen Show (4:3)</PresentationFormat>
  <Paragraphs>2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User</cp:lastModifiedBy>
  <cp:revision>3</cp:revision>
  <dcterms:created xsi:type="dcterms:W3CDTF">2006-08-16T00:00:00Z</dcterms:created>
  <dcterms:modified xsi:type="dcterms:W3CDTF">2021-06-06T06:35:49Z</dcterms:modified>
</cp:coreProperties>
</file>