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27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39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266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9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8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4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5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6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1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09066A-5025-401B-B94D-8335082492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2910459-F8E2-4A41-9678-ADACB00C39FD}" type="datetimeFigureOut">
              <a:rPr lang="en-US" smtClean="0"/>
              <a:t>1/8/2021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"/>
            <a:ext cx="39624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  <a:t>EASY ENGLISH</a:t>
            </a:r>
            <a:b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lgerian" pitchFamily="82" charset="0"/>
              </a:rPr>
              <a:t>GRADE 8</a:t>
            </a:r>
            <a:endParaRPr lang="en-US" sz="4000" b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077200" cy="12192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ZONAL EDUCATION OFFICE –EMBILIPITIYA</a:t>
            </a:r>
          </a:p>
          <a:p>
            <a:r>
              <a:rPr lang="en-US" sz="1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Prepared by- Ms.D.A.N. Lakmali</a:t>
            </a:r>
          </a:p>
          <a:p>
            <a:r>
              <a:rPr lang="en-US" sz="1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R/</a:t>
            </a:r>
            <a:r>
              <a:rPr lang="en-US" sz="1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Emb</a:t>
            </a:r>
            <a:r>
              <a:rPr lang="en-US" sz="1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Mulendiyawala</a:t>
            </a:r>
            <a:r>
              <a:rPr lang="en-US" sz="1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M.V.</a:t>
            </a:r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27"/>
          <a:stretch/>
        </p:blipFill>
        <p:spPr>
          <a:xfrm>
            <a:off x="1295400" y="1752600"/>
            <a:ext cx="381000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982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57912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UNIT 03</a:t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LET’S BE CONSIDERATE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72" y="4800600"/>
            <a:ext cx="8382000" cy="106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Activity -3.7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Competency Level – Forms the plurals of nouns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23"/>
          <a:stretch/>
        </p:blipFill>
        <p:spPr>
          <a:xfrm>
            <a:off x="983673" y="1717964"/>
            <a:ext cx="2438400" cy="220979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872" y="1752600"/>
            <a:ext cx="3283527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8281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0554" y="1572905"/>
            <a:ext cx="802524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non- count noun is something we don’t count. It has no plural form.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B050"/>
                </a:solidFill>
              </a:rPr>
              <a:t>However,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 use quantifiers when talking about plurals of these words.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445" y="38539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 glass of water 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91000" y="4047714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86400" y="3800519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singular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555" y="524622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>
                <a:solidFill>
                  <a:srgbClr val="002060"/>
                </a:solidFill>
              </a:rPr>
              <a:t> glass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002060"/>
                </a:solidFill>
              </a:rPr>
              <a:t> of water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71555" y="5386955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95950" y="5160634"/>
            <a:ext cx="8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plural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0555" y="535632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LEARN UNCOUNTABLE NOUN – PLURAL FORM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919" y="3606739"/>
            <a:ext cx="852054" cy="8498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348" y="4791302"/>
            <a:ext cx="1356651" cy="1242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874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write the plural forms of the uncountable nouns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1143000"/>
            <a:ext cx="49530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 loaf of bread – </a:t>
            </a:r>
            <a:r>
              <a:rPr lang="en-US" b="1" dirty="0" smtClean="0">
                <a:solidFill>
                  <a:srgbClr val="00B050"/>
                </a:solidFill>
              </a:rPr>
              <a:t>two loaves of bread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One piece of cake – three …………………….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 packet of milk – six ……………………………..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A sheet of paper – four …………………………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One spoon of sugar –three ………………..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A pot of curd – seven ……………………………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 kilo of carrots – two ………………………….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A bag of rice – six ……………………………..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905000"/>
            <a:ext cx="2743200" cy="2114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5571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8" y="630382"/>
            <a:ext cx="6858000" cy="541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312399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Apex</vt:lpstr>
      <vt:lpstr>Adjacency</vt:lpstr>
      <vt:lpstr>EASY ENGLISH GRADE 8</vt:lpstr>
      <vt:lpstr>UNIT 03 LET’S BE CONSIDERATE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26</cp:revision>
  <dcterms:created xsi:type="dcterms:W3CDTF">2021-01-05T16:09:06Z</dcterms:created>
  <dcterms:modified xsi:type="dcterms:W3CDTF">2021-01-08T10:55:46Z</dcterms:modified>
</cp:coreProperties>
</file>