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9" r:id="rId13"/>
    <p:sldId id="278" r:id="rId14"/>
    <p:sldId id="277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69" d="100"/>
          <a:sy n="69" d="100"/>
        </p:scale>
        <p:origin x="7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5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E9FB-D2F1-4905-A098-F3A4688EF22D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DBA7-95B1-4D37-B0C7-369BA148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Baamini" pitchFamily="2" charset="0"/>
              </a:rPr>
              <a:t>j</a:t>
            </a:r>
            <a:r>
              <a:rPr lang="en-US" dirty="0" err="1" smtClean="0">
                <a:latin typeface="Baamini" pitchFamily="2" charset="0"/>
              </a:rPr>
              <a:t>uk</a:t>
            </a:r>
            <a:r>
              <a:rPr lang="en-US" dirty="0" smtClean="0">
                <a:latin typeface="Baamini" pitchFamily="2" charset="0"/>
              </a:rPr>
              <a:t>;</a:t>
            </a:r>
            <a:r>
              <a:rPr lang="en-US" dirty="0" smtClean="0"/>
              <a:t>-08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Baamini" pitchFamily="2" charset="0"/>
              </a:rPr>
              <a:t>Njh;r;rp</a:t>
            </a:r>
            <a:r>
              <a:rPr lang="en-US" sz="2800" dirty="0" smtClean="0">
                <a:latin typeface="Baamini" pitchFamily="2" charset="0"/>
              </a:rPr>
              <a:t> 6: ,</a:t>
            </a:r>
            <a:r>
              <a:rPr lang="en-US" sz="2800" dirty="0" err="1" smtClean="0">
                <a:latin typeface="Baamini" pitchFamily="2" charset="0"/>
              </a:rPr>
              <a:t>izaj;ijg</a:t>
            </a:r>
            <a:r>
              <a:rPr lang="en-US" sz="2800" dirty="0" smtClean="0">
                <a:latin typeface="Baamini" pitchFamily="2" charset="0"/>
              </a:rPr>
              <a:t>; </a:t>
            </a:r>
            <a:r>
              <a:rPr lang="en-US" sz="2800" dirty="0" err="1" smtClean="0">
                <a:latin typeface="Baamini" pitchFamily="2" charset="0"/>
              </a:rPr>
              <a:t>gad;gLj;jp</a:t>
            </a:r>
            <a:r>
              <a:rPr lang="en-US" sz="2800" dirty="0" smtClean="0"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fy;tp</a:t>
            </a:r>
            <a:r>
              <a:rPr lang="en-US" sz="2800" dirty="0" smtClean="0"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gw;wpa</a:t>
            </a:r>
            <a:r>
              <a:rPr lang="en-US" sz="2800" dirty="0" smtClean="0"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jfty;fis</a:t>
            </a:r>
            <a:r>
              <a:rPr lang="en-US" sz="2800" dirty="0" smtClean="0">
                <a:latin typeface="Baamini" pitchFamily="2" charset="0"/>
              </a:rPr>
              <a:t> </a:t>
            </a:r>
            <a:r>
              <a:rPr lang="en-US" sz="2800" dirty="0" err="1" smtClean="0">
                <a:latin typeface="Baamini" pitchFamily="2" charset="0"/>
              </a:rPr>
              <a:t>Muha;thh</a:t>
            </a:r>
            <a:r>
              <a:rPr lang="en-US" sz="2800" dirty="0" smtClean="0">
                <a:latin typeface="Baamini" pitchFamily="2" charset="0"/>
              </a:rPr>
              <a:t>;</a:t>
            </a:r>
          </a:p>
          <a:p>
            <a:r>
              <a:rPr lang="en-US" sz="2800" dirty="0" smtClean="0">
                <a:latin typeface="Baamini" pitchFamily="2" charset="0"/>
              </a:rPr>
              <a:t>(ghlNtis:03)</a:t>
            </a:r>
            <a:endParaRPr lang="en-US" sz="280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480477"/>
            <a:ext cx="6096000" cy="42067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&lt;p&gt; tag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:   paragraph </a:t>
            </a: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I </a:t>
            </a:r>
            <a:r>
              <a:rPr lang="en-US" b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FwpfÊFkÊ</a:t>
            </a: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b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&lt;p&gt;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.&lt;/p&gt;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tag</a:t>
            </a: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FfSf;fpilapy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mikAk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trdq;fs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xU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ge;jpahf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mikAk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&gt;  tag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:    Single line break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jd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%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Gjpa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line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cUthf;fg;gLk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;.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jw;F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KbT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tag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y;iy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  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First line &lt;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br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/&gt;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    Next line &lt;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br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/&gt;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    --------------- &lt;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br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&gt;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23854" y="46872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-------------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0" descr="Description: 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4" y="5144470"/>
            <a:ext cx="13525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706148"/>
            <a:ext cx="94392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3891" y="0"/>
            <a:ext cx="9476509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img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&gt; tag 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image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fis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insert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nra;ag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gad;gLk</a:t>
            </a: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b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img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src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= “rose.jpg height=”200” width = “200” border=5&gt;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&lt;font&gt; tag: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vOj;Jf;fis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tbtikf;f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,it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gad;gLk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&lt;font size=”5 “ color=”#22ccbb “ face=”times new roman “&gt;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&lt;a&gt; tag : anchor</a:t>
            </a:r>
            <a:b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,J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izg;Gf;fs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lg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gad;gLk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&lt;a 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href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=</a:t>
            </a:r>
            <a:r>
              <a:rPr lang="en-US" u="sng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  <a:hlinkClick r:id="rId2"/>
              </a:rPr>
              <a:t>www.google.com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&gt;google&lt;/a&gt;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q;F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attributes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Mf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href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cld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target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vd;w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gz;Gk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gad;gLj;jg;gLk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;.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jd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ngWkjpfshf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_blank, _parent, _self, _top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KjypadthFk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;.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&lt;a href=</a:t>
            </a:r>
            <a:r>
              <a:rPr lang="en-US" u="sng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  <a:hlinkClick r:id="rId2"/>
              </a:rPr>
              <a:t>www.google.com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target=”_blank”&gt;google&lt;/a&gt;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_blank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vd;gJ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izg;ghdJ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Gjpa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gf;fj;jpy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jpwf;fg;gLk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;.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&lt;a href=</a:t>
            </a:r>
            <a:r>
              <a:rPr lang="en-US" u="sng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  <a:hlinkClick r:id="rId2"/>
              </a:rPr>
              <a:t>www.google.com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 target=”_parent”&gt;google&lt;/a&gt;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_parent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vd;gJ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izg;ghdJ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mNj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gf;fj;jpy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jpwf;fg;gLk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;.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2" y="1219200"/>
            <a:ext cx="9904814" cy="438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277091"/>
            <a:ext cx="879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Baamini" pitchFamily="2" charset="0"/>
              </a:rPr>
              <a:t>kPapizfis</a:t>
            </a:r>
            <a:r>
              <a:rPr lang="en-US" sz="3600" b="1" i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Baamini" pitchFamily="2" charset="0"/>
              </a:rPr>
              <a:t>cUthf;Fjy</a:t>
            </a:r>
            <a:r>
              <a:rPr lang="en-US" sz="3600" b="1" i="1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endParaRPr lang="en-US" sz="3600" b="1" i="1" dirty="0">
              <a:solidFill>
                <a:srgbClr val="FF0000"/>
              </a:solidFill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580274"/>
            <a:ext cx="9542975" cy="50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435799"/>
            <a:ext cx="6096000" cy="5543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&lt;body&gt; tag :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jw;F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gpd;dzp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epwk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;&gt;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gpd;dzpg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Mfpa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attribute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gad;gLj;jyhk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;.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&lt;body 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bgcolor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=”#</a:t>
            </a:r>
            <a:r>
              <a:rPr lang="en-US" dirty="0" err="1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ffbbcc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”&gt;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&lt;body background=”lilly.gif”&gt;</a:t>
            </a:r>
            <a:b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b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</a:t>
            </a:r>
            <a:r>
              <a:rPr lang="en-US" sz="2000" b="1" dirty="0" err="1">
                <a:latin typeface="Baamin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b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fs</a:t>
            </a:r>
            <a:r>
              <a:rPr lang="en-US" sz="2000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,J %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d;W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tifg;gLk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;. 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yf;fkp;g;gl;l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Ordered List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yf;fkplg;glhj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Unordered List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tpgug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Definition List</a:t>
            </a:r>
            <a:b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&lt;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&gt; 	:	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yf;fkp;g;gl;l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&lt;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ul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&gt;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:	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yf;fkplg;glhj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&lt;li&gt;	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:	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baypd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tpguq;fis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tpgupf;Fk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dt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&gt;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:	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nrhy;ypd;tpguj;ij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tpgupf;Fk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b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dd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&gt;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:	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tplaj;ij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tpgupf;Fk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35" y="415636"/>
            <a:ext cx="7371637" cy="268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09" y="3603479"/>
            <a:ext cx="6019800" cy="250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6255" y="164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b="1" i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yf;fkp;g;gl;l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b="1" i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Ordered List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3976255" y="31034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b="1" i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yf;fkplg;glhj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b="1" i="1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gl;bay;fs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b="1" i="1" dirty="0">
                <a:latin typeface="Cambria" panose="02040503050406030204" pitchFamily="18" charset="0"/>
                <a:ea typeface="Calibri" panose="020F0502020204030204" pitchFamily="34" charset="0"/>
                <a:cs typeface="Latha" panose="020B0604020202020204" pitchFamily="34" charset="0"/>
              </a:rPr>
              <a:t>Unordered List</a:t>
            </a:r>
            <a: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/>
            </a:r>
            <a:br>
              <a:rPr lang="en-US" b="1" i="1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762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86603"/>
            <a:ext cx="10672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,</a:t>
            </a:r>
            <a:r>
              <a:rPr lang="en-US" sz="3200" b="1" dirty="0" err="1" smtClean="0">
                <a:solidFill>
                  <a:srgbClr val="FF0000"/>
                </a:solidFill>
                <a:latin typeface="Baamini" pitchFamily="2" charset="0"/>
              </a:rPr>
              <a:t>izaj;jsq;fis</a:t>
            </a:r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aamini" pitchFamily="2" charset="0"/>
              </a:rPr>
              <a:t>cUthf;fy</a:t>
            </a:r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;;</a:t>
            </a:r>
          </a:p>
          <a:p>
            <a:endParaRPr lang="en-US" dirty="0">
              <a:latin typeface="Baamin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017189"/>
            <a:ext cx="6627668" cy="50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8" y="1191491"/>
            <a:ext cx="9554435" cy="4631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273" y="180109"/>
            <a:ext cx="903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NkNyAs;s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cUtpw;fhd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HTML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FwpKiw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1" y="360219"/>
            <a:ext cx="10301465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16" y="3628582"/>
            <a:ext cx="3847221" cy="253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2449" y="491319"/>
            <a:ext cx="90621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Njlw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nghwpfs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;</a:t>
            </a:r>
            <a:r>
              <a:rPr lang="en-US" sz="3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:(SEARCH ENGINES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  <a:sym typeface="Wingdings" panose="05000000000000000000" pitchFamily="2" charset="2"/>
              </a:rPr>
              <a:t>)</a:t>
            </a:r>
          </a:p>
          <a:p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,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izaj;jpYs;s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ve;jj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;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jftiyAk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; ,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yFthfj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;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Njb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mwptjw;F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Njlw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;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nghwpfs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; </a:t>
            </a:r>
            <a:r>
              <a:rPr lang="en-US" sz="2000" dirty="0" err="1" smtClean="0">
                <a:latin typeface="Baamini" pitchFamily="2" charset="0"/>
                <a:sym typeface="Wingdings" panose="05000000000000000000" pitchFamily="2" charset="2"/>
              </a:rPr>
              <a:t>tbtikf;fg;gl;Ls;sd</a:t>
            </a:r>
            <a:r>
              <a:rPr lang="en-US" sz="2000" dirty="0" smtClean="0">
                <a:latin typeface="Baamini" pitchFamily="2" charset="0"/>
                <a:sym typeface="Wingdings" panose="05000000000000000000" pitchFamily="2" charset="2"/>
              </a:rPr>
              <a:t>.</a:t>
            </a:r>
          </a:p>
          <a:p>
            <a:endParaRPr lang="en-US" dirty="0" smtClean="0">
              <a:latin typeface="Baamini" pitchFamily="2" charset="0"/>
              <a:sym typeface="Wingdings" panose="05000000000000000000" pitchFamily="2" charset="2"/>
            </a:endParaRPr>
          </a:p>
          <a:p>
            <a:r>
              <a:rPr lang="en-US" sz="2400" dirty="0"/>
              <a:t>http://</a:t>
            </a:r>
            <a:r>
              <a:rPr lang="en-US" sz="2400" dirty="0" smtClean="0"/>
              <a:t>www.google.com</a:t>
            </a:r>
            <a:endParaRPr lang="en-US" sz="2400" dirty="0"/>
          </a:p>
          <a:p>
            <a:r>
              <a:rPr lang="en-US" sz="2400" dirty="0"/>
              <a:t>http://www.yahoo.com</a:t>
            </a:r>
          </a:p>
          <a:p>
            <a:r>
              <a:rPr lang="en-US" sz="2400" dirty="0"/>
              <a:t>http://www.ask.com</a:t>
            </a:r>
          </a:p>
          <a:p>
            <a:r>
              <a:rPr lang="en-US" sz="2400" dirty="0"/>
              <a:t>http://www.msn.com</a:t>
            </a:r>
            <a:endParaRPr lang="en-US" sz="2400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90" y="1039091"/>
            <a:ext cx="11307245" cy="507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273" y="180109"/>
            <a:ext cx="903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Baamini" pitchFamily="2" charset="0"/>
              </a:rPr>
              <a:t>NkNyAs;s</a:t>
            </a:r>
            <a:r>
              <a:rPr lang="en-US" sz="3200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amini" pitchFamily="2" charset="0"/>
              </a:rPr>
              <a:t>cUtpw;fhd</a:t>
            </a:r>
            <a:r>
              <a:rPr lang="en-US" sz="3200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HTML </a:t>
            </a:r>
            <a:r>
              <a:rPr lang="en-US" sz="3200" dirty="0" err="1" smtClean="0">
                <a:solidFill>
                  <a:srgbClr val="FF0000"/>
                </a:solidFill>
                <a:latin typeface="Baamini" pitchFamily="2" charset="0"/>
              </a:rPr>
              <a:t>FwpKiw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25529">
            <a:off x="2286000" y="1962927"/>
            <a:ext cx="8589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60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150" y="259307"/>
            <a:ext cx="1119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fy;tprhh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tiy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NkNyhbfs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;(</a:t>
            </a:r>
            <a:r>
              <a:rPr lang="en-US" sz="3200" b="1" i="1" dirty="0" smtClean="0">
                <a:solidFill>
                  <a:srgbClr val="FF0000"/>
                </a:solidFill>
              </a:rPr>
              <a:t>EDUCATIONAL WEB BROWSERS)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513" y="1542197"/>
            <a:ext cx="110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 </a:t>
            </a:r>
            <a:r>
              <a:rPr lang="en-US" sz="2000" dirty="0" smtClean="0">
                <a:latin typeface="Baamini" pitchFamily="2" charset="0"/>
              </a:rPr>
              <a:t>,</a:t>
            </a:r>
            <a:r>
              <a:rPr lang="en-US" sz="2000" dirty="0" err="1" smtClean="0">
                <a:latin typeface="Baamini" pitchFamily="2" charset="0"/>
              </a:rPr>
              <a:t>idg</a:t>
            </a:r>
            <a:r>
              <a:rPr lang="en-US" sz="2000" dirty="0" smtClean="0">
                <a:latin typeface="Baamini" pitchFamily="2" charset="0"/>
              </a:rPr>
              <a:t>; </a:t>
            </a:r>
            <a:r>
              <a:rPr lang="en-US" sz="2000" dirty="0" err="1" smtClean="0">
                <a:latin typeface="Baamini" pitchFamily="2" charset="0"/>
              </a:rPr>
              <a:t>gad;gLj;JNthh</a:t>
            </a:r>
            <a:r>
              <a:rPr lang="en-US" sz="2000" dirty="0" smtClean="0">
                <a:latin typeface="Baamini" pitchFamily="2" charset="0"/>
              </a:rPr>
              <a:t>; </a:t>
            </a:r>
            <a:r>
              <a:rPr lang="en-US" sz="2000" dirty="0" err="1" smtClean="0">
                <a:latin typeface="Baamini" pitchFamily="2" charset="0"/>
              </a:rPr>
              <a:t>tiy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NkNyhbfs</a:t>
            </a:r>
            <a:r>
              <a:rPr lang="en-US" sz="2000" dirty="0" smtClean="0">
                <a:latin typeface="Baamini" pitchFamily="2" charset="0"/>
              </a:rPr>
              <a:t>; </a:t>
            </a:r>
            <a:r>
              <a:rPr lang="en-US" sz="2000" dirty="0" err="1" smtClean="0">
                <a:latin typeface="Baamini" pitchFamily="2" charset="0"/>
              </a:rPr>
              <a:t>Clhf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tiyg;gf;fq;fis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mZf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KbAk</a:t>
            </a:r>
            <a:r>
              <a:rPr lang="en-US" sz="2000" dirty="0" smtClean="0">
                <a:latin typeface="Baamini" pitchFamily="2" charset="0"/>
              </a:rPr>
              <a:t>.; ,</a:t>
            </a:r>
            <a:r>
              <a:rPr lang="en-US" sz="2000" dirty="0" err="1" smtClean="0">
                <a:latin typeface="Baamini" pitchFamily="2" charset="0"/>
              </a:rPr>
              <a:t>t;tiyNkNyhbfs</a:t>
            </a:r>
            <a:r>
              <a:rPr lang="en-US" sz="2000" dirty="0" smtClean="0">
                <a:latin typeface="Baamini" pitchFamily="2" charset="0"/>
              </a:rPr>
              <a:t>; %</a:t>
            </a:r>
            <a:r>
              <a:rPr lang="en-US" sz="2000" dirty="0" err="1" smtClean="0">
                <a:latin typeface="Baamini" pitchFamily="2" charset="0"/>
              </a:rPr>
              <a:t>yk</a:t>
            </a:r>
            <a:r>
              <a:rPr lang="en-US" sz="2000" dirty="0" smtClean="0">
                <a:latin typeface="Baamini" pitchFamily="2" charset="0"/>
              </a:rPr>
              <a:t>; </a:t>
            </a:r>
            <a:r>
              <a:rPr lang="en-US" sz="2000" dirty="0" err="1" smtClean="0">
                <a:latin typeface="Baamini" pitchFamily="2" charset="0"/>
              </a:rPr>
              <a:t>fy;tp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njhlh;ghd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tiyj;jsq;fis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mwpa</a:t>
            </a:r>
            <a:r>
              <a:rPr lang="en-US" sz="2000" dirty="0" smtClean="0">
                <a:latin typeface="Baamini" pitchFamily="2" charset="0"/>
              </a:rPr>
              <a:t> </a:t>
            </a:r>
            <a:r>
              <a:rPr lang="en-US" sz="2000" dirty="0" err="1" smtClean="0">
                <a:latin typeface="Baamini" pitchFamily="2" charset="0"/>
              </a:rPr>
              <a:t>KbAk</a:t>
            </a:r>
            <a:r>
              <a:rPr lang="en-US" sz="2000" dirty="0" smtClean="0">
                <a:latin typeface="Baamini" pitchFamily="2" charset="0"/>
              </a:rPr>
              <a:t>;.;</a:t>
            </a:r>
            <a:endParaRPr lang="en-US" sz="2000" dirty="0">
              <a:latin typeface="Baamin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365" y="2877712"/>
            <a:ext cx="4279911" cy="37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286603"/>
            <a:ext cx="10672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,</a:t>
            </a:r>
            <a:r>
              <a:rPr lang="en-US" sz="3200" b="1" dirty="0" err="1" smtClean="0">
                <a:solidFill>
                  <a:srgbClr val="FF0000"/>
                </a:solidFill>
                <a:latin typeface="Baamini" pitchFamily="2" charset="0"/>
              </a:rPr>
              <a:t>izaj;jsq;fis</a:t>
            </a:r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aamini" pitchFamily="2" charset="0"/>
              </a:rPr>
              <a:t>cUthf;fy</a:t>
            </a:r>
            <a:r>
              <a:rPr lang="en-US" sz="3200" b="1" dirty="0" smtClean="0">
                <a:solidFill>
                  <a:srgbClr val="FF0000"/>
                </a:solidFill>
                <a:latin typeface="Baamini" pitchFamily="2" charset="0"/>
              </a:rPr>
              <a:t>;;</a:t>
            </a:r>
          </a:p>
          <a:p>
            <a:endParaRPr lang="en-US" dirty="0">
              <a:latin typeface="Baamin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2" y="1378424"/>
            <a:ext cx="9826388" cy="212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81" y="1025267"/>
            <a:ext cx="7880612" cy="45566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689910" y="1651379"/>
            <a:ext cx="1023583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2041574" y="1763931"/>
            <a:ext cx="346784" cy="20967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0502" y="2627614"/>
            <a:ext cx="144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amini" pitchFamily="2" charset="0"/>
              </a:rPr>
              <a:t>kPapizfs</a:t>
            </a:r>
            <a:r>
              <a:rPr lang="en-US" dirty="0" smtClean="0">
                <a:latin typeface="Baamini" pitchFamily="2" charset="0"/>
              </a:rPr>
              <a:t>;</a:t>
            </a:r>
            <a:endParaRPr lang="en-US" dirty="0">
              <a:latin typeface="Baamin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8812" y="1530824"/>
            <a:ext cx="9826388" cy="212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7318" y="1432298"/>
            <a:ext cx="144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amini" pitchFamily="2" charset="0"/>
              </a:rPr>
              <a:t>Kfg;Gg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err="1" smtClean="0">
                <a:latin typeface="Baamini" pitchFamily="2" charset="0"/>
              </a:rPr>
              <a:t>gf;fk</a:t>
            </a:r>
            <a:r>
              <a:rPr lang="en-US" dirty="0" smtClean="0">
                <a:latin typeface="Baamini" pitchFamily="2" charset="0"/>
              </a:rPr>
              <a:t>;;</a:t>
            </a:r>
            <a:endParaRPr lang="en-US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752" y="518615"/>
            <a:ext cx="955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Baamini" pitchFamily="2" charset="0"/>
              </a:rPr>
              <a:t>t</a:t>
            </a:r>
            <a:r>
              <a:rPr lang="en-US" dirty="0" err="1" smtClean="0">
                <a:latin typeface="Baamini" pitchFamily="2" charset="0"/>
              </a:rPr>
              <a:t>iyg;gf;fq;fspy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err="1" smtClean="0">
                <a:latin typeface="Baamini" pitchFamily="2" charset="0"/>
              </a:rPr>
              <a:t>vOj;JUtpyhd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Baamini" pitchFamily="2" charset="0"/>
              </a:rPr>
              <a:t>Fwpg;Gfs</a:t>
            </a:r>
            <a:r>
              <a:rPr lang="en-US" dirty="0" smtClean="0">
                <a:latin typeface="Baamini" pitchFamily="2" charset="0"/>
              </a:rPr>
              <a:t>;&gt; </a:t>
            </a:r>
            <a:r>
              <a:rPr lang="en-US" dirty="0" err="1" smtClean="0">
                <a:latin typeface="Baamini" pitchFamily="2" charset="0"/>
              </a:rPr>
              <a:t>glq;fs</a:t>
            </a:r>
            <a:r>
              <a:rPr lang="en-US" dirty="0" smtClean="0">
                <a:latin typeface="Baamini" pitchFamily="2" charset="0"/>
              </a:rPr>
              <a:t>;&gt; </a:t>
            </a:r>
            <a:r>
              <a:rPr lang="en-US" dirty="0" err="1" smtClean="0">
                <a:latin typeface="Baamini" pitchFamily="2" charset="0"/>
              </a:rPr>
              <a:t>fhnzhspfs</a:t>
            </a:r>
            <a:r>
              <a:rPr lang="en-US" dirty="0" smtClean="0">
                <a:latin typeface="Baamini" pitchFamily="2" charset="0"/>
              </a:rPr>
              <a:t>;&gt; </a:t>
            </a:r>
            <a:r>
              <a:rPr lang="en-US" dirty="0" err="1" smtClean="0">
                <a:latin typeface="Baamini" pitchFamily="2" charset="0"/>
              </a:rPr>
              <a:t>gy;Yhlff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err="1" smtClean="0">
                <a:latin typeface="Baamini" pitchFamily="2" charset="0"/>
              </a:rPr>
              <a:t>fhl;rpfs</a:t>
            </a:r>
            <a:r>
              <a:rPr lang="en-US" dirty="0" smtClean="0">
                <a:latin typeface="Baamini" pitchFamily="2" charset="0"/>
              </a:rPr>
              <a:t>;&gt; </a:t>
            </a:r>
            <a:r>
              <a:rPr lang="en-US" dirty="0" err="1" smtClean="0">
                <a:latin typeface="Baamini" pitchFamily="2" charset="0"/>
              </a:rPr>
              <a:t>kPapizfs</a:t>
            </a:r>
            <a:r>
              <a:rPr lang="en-US" dirty="0" smtClean="0">
                <a:latin typeface="Baamini" pitchFamily="2" charset="0"/>
              </a:rPr>
              <a:t>;(</a:t>
            </a:r>
            <a:r>
              <a:rPr lang="en-US" dirty="0" smtClean="0">
                <a:latin typeface="+mj-lt"/>
              </a:rPr>
              <a:t>Hypertext</a:t>
            </a:r>
            <a:r>
              <a:rPr lang="en-US" dirty="0" smtClean="0">
                <a:latin typeface="Baamini" pitchFamily="2" charset="0"/>
              </a:rPr>
              <a:t>) </a:t>
            </a:r>
            <a:r>
              <a:rPr lang="en-US" dirty="0" err="1" smtClean="0">
                <a:latin typeface="Baamini" pitchFamily="2" charset="0"/>
              </a:rPr>
              <a:t>vd;gd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Baamini" pitchFamily="2" charset="0"/>
              </a:rPr>
              <a:t>mlq;fpAs;sd</a:t>
            </a:r>
            <a:r>
              <a:rPr lang="en-US" dirty="0" smtClean="0">
                <a:latin typeface="Baamini" pitchFamily="2" charset="0"/>
              </a:rPr>
              <a:t>. </a:t>
            </a:r>
            <a:r>
              <a:rPr lang="en-US" dirty="0" err="1" smtClean="0">
                <a:latin typeface="Baamini" pitchFamily="2" charset="0"/>
              </a:rPr>
              <a:t>kPapizfs</a:t>
            </a:r>
            <a:r>
              <a:rPr lang="en-US" dirty="0" smtClean="0">
                <a:latin typeface="Baamini" pitchFamily="2" charset="0"/>
              </a:rPr>
              <a:t>; %</a:t>
            </a:r>
            <a:r>
              <a:rPr lang="en-US" dirty="0" err="1" smtClean="0">
                <a:latin typeface="Baamini" pitchFamily="2" charset="0"/>
              </a:rPr>
              <a:t>ykhf</a:t>
            </a:r>
            <a:r>
              <a:rPr lang="en-US" dirty="0" smtClean="0">
                <a:latin typeface="Baamini" pitchFamily="2" charset="0"/>
              </a:rPr>
              <a:t> ,</a:t>
            </a:r>
            <a:r>
              <a:rPr lang="en-US" dirty="0" err="1" smtClean="0">
                <a:latin typeface="Baamini" pitchFamily="2" charset="0"/>
              </a:rPr>
              <a:t>yFthf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Baamini" pitchFamily="2" charset="0"/>
              </a:rPr>
              <a:t>tiyg;gf;fq;fSs</a:t>
            </a:r>
            <a:r>
              <a:rPr lang="en-US" dirty="0" smtClean="0">
                <a:latin typeface="Baamini" pitchFamily="2" charset="0"/>
              </a:rPr>
              <a:t>; </a:t>
            </a:r>
            <a:r>
              <a:rPr lang="en-US" dirty="0" err="1" smtClean="0">
                <a:latin typeface="Baamini" pitchFamily="2" charset="0"/>
              </a:rPr>
              <a:t>rQ;rhpf;f</a:t>
            </a:r>
            <a:r>
              <a:rPr lang="en-US" dirty="0" smtClean="0">
                <a:latin typeface="Baamini" pitchFamily="2" charset="0"/>
              </a:rPr>
              <a:t> </a:t>
            </a:r>
            <a:r>
              <a:rPr lang="en-US" dirty="0" err="1" smtClean="0">
                <a:latin typeface="Baamini" pitchFamily="2" charset="0"/>
              </a:rPr>
              <a:t>KbAk</a:t>
            </a:r>
            <a:r>
              <a:rPr lang="en-US" dirty="0" smtClean="0">
                <a:latin typeface="Baamini" pitchFamily="2" charset="0"/>
              </a:rPr>
              <a:t>;.</a:t>
            </a:r>
            <a:endParaRPr lang="en-US" dirty="0">
              <a:latin typeface="Baamin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75" y="1612407"/>
            <a:ext cx="6802585" cy="4875186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1869743" y="5150112"/>
            <a:ext cx="232012" cy="12692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flipH="1">
            <a:off x="9078760" y="5022375"/>
            <a:ext cx="531538" cy="12692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2784" y="5472752"/>
            <a:ext cx="147695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Baamini" pitchFamily="2" charset="0"/>
              </a:rPr>
              <a:t>kPapizfs</a:t>
            </a:r>
            <a:r>
              <a:rPr lang="en-US" b="1" dirty="0" smtClean="0">
                <a:latin typeface="Baamini" pitchFamily="2" charset="0"/>
              </a:rPr>
              <a:t>;</a:t>
            </a:r>
            <a:endParaRPr lang="en-US" b="1" dirty="0">
              <a:latin typeface="Baamin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705" y="5459104"/>
            <a:ext cx="147695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Baamini" pitchFamily="2" charset="0"/>
              </a:rPr>
              <a:t>kPapizfs</a:t>
            </a:r>
            <a:r>
              <a:rPr lang="en-US" b="1" dirty="0" smtClean="0">
                <a:latin typeface="Baamini" pitchFamily="2" charset="0"/>
              </a:rPr>
              <a:t>;</a:t>
            </a:r>
            <a:endParaRPr lang="en-US" b="1" dirty="0">
              <a:latin typeface="Baami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54359"/>
            <a:ext cx="6428095" cy="537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HTML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                            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(Hyper Text Markup Language)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izag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gf;fq;fis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tbtikf;f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tiuaWf;fg;gl;l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FwpaPl;LKiwahFk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jid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vOJtjw;F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gad;gLk</a:t>
            </a:r>
            <a:r>
              <a:rPr lang="en-US" dirty="0">
                <a:latin typeface="Baamini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editors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Ex:- Note pad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Note pad++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word pad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Coffee cup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Blue fish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WYSIWIG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Ex:-Dream Weaver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876425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5622" y="898904"/>
            <a:ext cx="7886700" cy="4705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7307" y="133786"/>
            <a:ext cx="5924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NewRomanPSMT"/>
              </a:rPr>
              <a:t>HTML 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d;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mbg;gilf</a:t>
            </a:r>
            <a:r>
              <a:rPr lang="en-US" sz="3200" b="1" i="1" dirty="0" smtClean="0">
                <a:solidFill>
                  <a:srgbClr val="FF0000"/>
                </a:solidFill>
                <a:latin typeface="Baamini" pitchFamily="2" charset="0"/>
              </a:rPr>
              <a:t>; </a:t>
            </a:r>
            <a:r>
              <a:rPr lang="en-US" sz="3200" b="1" i="1" dirty="0" err="1" smtClean="0">
                <a:solidFill>
                  <a:srgbClr val="FF0000"/>
                </a:solidFill>
                <a:latin typeface="Baamini" pitchFamily="2" charset="0"/>
              </a:rPr>
              <a:t>fl;likg;G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86" y="1076325"/>
            <a:ext cx="78867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03" y="734723"/>
            <a:ext cx="923925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90" y="2105025"/>
            <a:ext cx="10201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1745" y="531030"/>
            <a:ext cx="6096000" cy="27202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HTML  tags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&lt;h1&gt; to &lt;h6&gt;  tag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: heading size  </a:t>
            </a:r>
            <a:r>
              <a:rPr lang="en-US" dirty="0" err="1">
                <a:latin typeface="Baamini" pitchFamily="2" charset="0"/>
                <a:ea typeface="Calibri" panose="020F0502020204030204" pitchFamily="34" charset="0"/>
                <a:cs typeface="Latha" panose="020B0604020202020204" pitchFamily="34" charset="0"/>
              </a:rPr>
              <a:t>FwpfÊFkÊ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                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&lt;h1&gt; Heading 1 &lt;/h1&gt;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&lt;h2&gt; Heading 2 &lt;/h2&gt;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&lt;h3&gt; Heading 3 &lt;/h3&gt;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&lt;h4&gt; Heading 4 &lt;/h4&gt;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&lt;h5&gt; Heading 5 &lt;/h5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cs typeface="Latha" panose="020B0604020202020204" pitchFamily="34" charset="0"/>
              </a:rPr>
              <a:t>&gt;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075" name="Picture 10" descr="Description: 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5" y="3745490"/>
            <a:ext cx="1981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295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Baamini</vt:lpstr>
      <vt:lpstr>Calibri</vt:lpstr>
      <vt:lpstr>Calibri Light</vt:lpstr>
      <vt:lpstr>Cambria</vt:lpstr>
      <vt:lpstr>Courier New</vt:lpstr>
      <vt:lpstr>Latha</vt:lpstr>
      <vt:lpstr>Times New Roman</vt:lpstr>
      <vt:lpstr>TimesNewRomanPSMT</vt:lpstr>
      <vt:lpstr>Wingdings</vt:lpstr>
      <vt:lpstr>Office Theme</vt:lpstr>
      <vt:lpstr>juk;-08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GRADE-08</dc:title>
  <dc:creator>DELL</dc:creator>
  <cp:lastModifiedBy>DELL</cp:lastModifiedBy>
  <cp:revision>31</cp:revision>
  <dcterms:created xsi:type="dcterms:W3CDTF">2018-03-12T16:08:52Z</dcterms:created>
  <dcterms:modified xsi:type="dcterms:W3CDTF">2018-03-17T22:20:15Z</dcterms:modified>
</cp:coreProperties>
</file>