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Lst>
  <p:notesMasterIdLst>
    <p:notesMasterId r:id="rId23"/>
  </p:notesMasterIdLst>
  <p:handoutMasterIdLst>
    <p:handoutMasterId r:id="rId24"/>
  </p:handoutMasterIdLst>
  <p:sldIdLst>
    <p:sldId id="256" r:id="rId2"/>
    <p:sldId id="274" r:id="rId3"/>
    <p:sldId id="276" r:id="rId4"/>
    <p:sldId id="257" r:id="rId5"/>
    <p:sldId id="289" r:id="rId6"/>
    <p:sldId id="258" r:id="rId7"/>
    <p:sldId id="290" r:id="rId8"/>
    <p:sldId id="286" r:id="rId9"/>
    <p:sldId id="259" r:id="rId10"/>
    <p:sldId id="291" r:id="rId11"/>
    <p:sldId id="261" r:id="rId12"/>
    <p:sldId id="292" r:id="rId13"/>
    <p:sldId id="262" r:id="rId14"/>
    <p:sldId id="293" r:id="rId15"/>
    <p:sldId id="294" r:id="rId16"/>
    <p:sldId id="295" r:id="rId17"/>
    <p:sldId id="263" r:id="rId18"/>
    <p:sldId id="296" r:id="rId19"/>
    <p:sldId id="287" r:id="rId20"/>
    <p:sldId id="297" r:id="rId21"/>
    <p:sldId id="288" r:id="rId22"/>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Garamond" pitchFamily="8" charset="0"/>
        <a:ea typeface="+mn-ea"/>
        <a:cs typeface="+mn-cs"/>
      </a:defRPr>
    </a:lvl1pPr>
    <a:lvl2pPr marL="457200" algn="l" rtl="0" fontAlgn="base">
      <a:spcBef>
        <a:spcPct val="0"/>
      </a:spcBef>
      <a:spcAft>
        <a:spcPct val="0"/>
      </a:spcAft>
      <a:defRPr kern="1200">
        <a:solidFill>
          <a:schemeClr val="tx1"/>
        </a:solidFill>
        <a:latin typeface="Garamond" pitchFamily="8" charset="0"/>
        <a:ea typeface="+mn-ea"/>
        <a:cs typeface="+mn-cs"/>
      </a:defRPr>
    </a:lvl2pPr>
    <a:lvl3pPr marL="914400" algn="l" rtl="0" fontAlgn="base">
      <a:spcBef>
        <a:spcPct val="0"/>
      </a:spcBef>
      <a:spcAft>
        <a:spcPct val="0"/>
      </a:spcAft>
      <a:defRPr kern="1200">
        <a:solidFill>
          <a:schemeClr val="tx1"/>
        </a:solidFill>
        <a:latin typeface="Garamond" pitchFamily="8" charset="0"/>
        <a:ea typeface="+mn-ea"/>
        <a:cs typeface="+mn-cs"/>
      </a:defRPr>
    </a:lvl3pPr>
    <a:lvl4pPr marL="1371600" algn="l" rtl="0" fontAlgn="base">
      <a:spcBef>
        <a:spcPct val="0"/>
      </a:spcBef>
      <a:spcAft>
        <a:spcPct val="0"/>
      </a:spcAft>
      <a:defRPr kern="1200">
        <a:solidFill>
          <a:schemeClr val="tx1"/>
        </a:solidFill>
        <a:latin typeface="Garamond" pitchFamily="8" charset="0"/>
        <a:ea typeface="+mn-ea"/>
        <a:cs typeface="+mn-cs"/>
      </a:defRPr>
    </a:lvl4pPr>
    <a:lvl5pPr marL="1828800" algn="l" rtl="0" fontAlgn="base">
      <a:spcBef>
        <a:spcPct val="0"/>
      </a:spcBef>
      <a:spcAft>
        <a:spcPct val="0"/>
      </a:spcAft>
      <a:defRPr kern="1200">
        <a:solidFill>
          <a:schemeClr val="tx1"/>
        </a:solidFill>
        <a:latin typeface="Garamond" pitchFamily="8" charset="0"/>
        <a:ea typeface="+mn-ea"/>
        <a:cs typeface="+mn-cs"/>
      </a:defRPr>
    </a:lvl5pPr>
    <a:lvl6pPr marL="2286000" algn="l" defTabSz="914400" rtl="0" eaLnBrk="1" latinLnBrk="0" hangingPunct="1">
      <a:defRPr kern="1200">
        <a:solidFill>
          <a:schemeClr val="tx1"/>
        </a:solidFill>
        <a:latin typeface="Garamond" pitchFamily="8" charset="0"/>
        <a:ea typeface="+mn-ea"/>
        <a:cs typeface="+mn-cs"/>
      </a:defRPr>
    </a:lvl6pPr>
    <a:lvl7pPr marL="2743200" algn="l" defTabSz="914400" rtl="0" eaLnBrk="1" latinLnBrk="0" hangingPunct="1">
      <a:defRPr kern="1200">
        <a:solidFill>
          <a:schemeClr val="tx1"/>
        </a:solidFill>
        <a:latin typeface="Garamond" pitchFamily="8" charset="0"/>
        <a:ea typeface="+mn-ea"/>
        <a:cs typeface="+mn-cs"/>
      </a:defRPr>
    </a:lvl7pPr>
    <a:lvl8pPr marL="3200400" algn="l" defTabSz="914400" rtl="0" eaLnBrk="1" latinLnBrk="0" hangingPunct="1">
      <a:defRPr kern="1200">
        <a:solidFill>
          <a:schemeClr val="tx1"/>
        </a:solidFill>
        <a:latin typeface="Garamond" pitchFamily="8" charset="0"/>
        <a:ea typeface="+mn-ea"/>
        <a:cs typeface="+mn-cs"/>
      </a:defRPr>
    </a:lvl8pPr>
    <a:lvl9pPr marL="3657600" algn="l" defTabSz="914400" rtl="0" eaLnBrk="1" latinLnBrk="0" hangingPunct="1">
      <a:defRPr kern="1200">
        <a:solidFill>
          <a:schemeClr val="tx1"/>
        </a:solidFill>
        <a:latin typeface="Garamond" pitchFamily="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0" d="100"/>
          <a:sy n="50" d="100"/>
        </p:scale>
        <p:origin x="-102" y="-3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96"/>
    </p:cViewPr>
  </p:sorterViewPr>
  <p:notesViewPr>
    <p:cSldViewPr>
      <p:cViewPr varScale="1">
        <p:scale>
          <a:sx n="56" d="100"/>
          <a:sy n="56" d="100"/>
        </p:scale>
        <p:origin x="-1236" y="-90"/>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B225E5-04DA-4AF5-AFA2-0BA8FEFA24A5}" type="doc">
      <dgm:prSet loTypeId="urn:microsoft.com/office/officeart/2005/8/layout/venn1" loCatId="relationship" qsTypeId="urn:microsoft.com/office/officeart/2005/8/quickstyle/simple1" qsCatId="simple" csTypeId="urn:microsoft.com/office/officeart/2005/8/colors/accent1_2" csCatId="accent1"/>
      <dgm:spPr/>
    </dgm:pt>
    <dgm:pt modelId="{31E58045-D099-401F-8281-0117917E63A8}">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smtClean="0">
              <a:ln>
                <a:noFill/>
              </a:ln>
              <a:solidFill>
                <a:schemeClr val="tx1"/>
              </a:solidFill>
              <a:effectLst/>
              <a:latin typeface="Garamond" pitchFamily="18" charset="0"/>
              <a:cs typeface="Arial" charset="0"/>
            </a:rPr>
            <a:t>Technology</a:t>
          </a:r>
          <a:endParaRPr kumimoji="0" lang="en-US" b="0" i="0" u="none" strike="noStrike" cap="none" normalizeH="0" baseline="0" smtClean="0">
            <a:ln>
              <a:noFill/>
            </a:ln>
            <a:solidFill>
              <a:schemeClr val="tx1"/>
            </a:solidFill>
            <a:effectLst/>
            <a:latin typeface="Garamond" pitchFamily="18" charset="0"/>
            <a:cs typeface="Arial" charset="0"/>
          </a:endParaRPr>
        </a:p>
      </dgm:t>
    </dgm:pt>
    <dgm:pt modelId="{0900CA33-D761-40F2-BE58-795252C3ED36}" type="parTrans" cxnId="{F6FA2BE0-85A0-46FC-93E0-9DA8DB456F36}">
      <dgm:prSet/>
      <dgm:spPr/>
    </dgm:pt>
    <dgm:pt modelId="{8D9C7E86-A90B-4DE0-BD67-6E078FF18511}" type="sibTrans" cxnId="{F6FA2BE0-85A0-46FC-93E0-9DA8DB456F36}">
      <dgm:prSet/>
      <dgm:spPr/>
    </dgm:pt>
    <dgm:pt modelId="{9F9061B5-60F5-4995-8E78-819012009DF6}">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smtClean="0">
              <a:ln>
                <a:noFill/>
              </a:ln>
              <a:solidFill>
                <a:schemeClr val="tx1"/>
              </a:solidFill>
              <a:effectLst/>
              <a:latin typeface="Garamond" pitchFamily="18" charset="0"/>
              <a:cs typeface="Arial" charset="0"/>
            </a:rPr>
            <a:t>Science </a:t>
          </a:r>
          <a:endParaRPr kumimoji="0" lang="en-US" b="0" i="0" u="none" strike="noStrike" cap="none" normalizeH="0" baseline="0" smtClean="0">
            <a:ln>
              <a:noFill/>
            </a:ln>
            <a:solidFill>
              <a:schemeClr val="tx1"/>
            </a:solidFill>
            <a:effectLst/>
            <a:latin typeface="Garamond" pitchFamily="18" charset="0"/>
            <a:cs typeface="Arial" charset="0"/>
          </a:endParaRPr>
        </a:p>
      </dgm:t>
    </dgm:pt>
    <dgm:pt modelId="{12F79243-C699-4E99-965F-EAF41A426FBD}" type="parTrans" cxnId="{F26EC31E-426E-4D8C-85E6-6D30685B0680}">
      <dgm:prSet/>
      <dgm:spPr/>
    </dgm:pt>
    <dgm:pt modelId="{46B6CED1-D56D-4BEF-8125-E08058B9930C}" type="sibTrans" cxnId="{F26EC31E-426E-4D8C-85E6-6D30685B0680}">
      <dgm:prSet/>
      <dgm:spPr/>
    </dgm:pt>
    <dgm:pt modelId="{5091F5BF-B6E8-456B-B020-9E4FF8DC4958}">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smtClean="0">
              <a:ln>
                <a:noFill/>
              </a:ln>
              <a:solidFill>
                <a:schemeClr val="tx1"/>
              </a:solidFill>
              <a:effectLst/>
              <a:latin typeface="Garamond" pitchFamily="18" charset="0"/>
              <a:cs typeface="Arial" charset="0"/>
            </a:rPr>
            <a:t>Math</a:t>
          </a:r>
          <a:endParaRPr kumimoji="0" lang="en-US" b="0" i="0" u="none" strike="noStrike" cap="none" normalizeH="0" baseline="0" smtClean="0">
            <a:ln>
              <a:noFill/>
            </a:ln>
            <a:solidFill>
              <a:schemeClr val="tx1"/>
            </a:solidFill>
            <a:effectLst/>
            <a:latin typeface="Garamond" pitchFamily="18" charset="0"/>
            <a:cs typeface="Arial" charset="0"/>
          </a:endParaRPr>
        </a:p>
      </dgm:t>
    </dgm:pt>
    <dgm:pt modelId="{2864EC98-0D87-4D74-B526-B96749B4D6A2}" type="parTrans" cxnId="{5D2E1B1E-D768-43E2-9E4B-CF8C9A8CC695}">
      <dgm:prSet/>
      <dgm:spPr/>
    </dgm:pt>
    <dgm:pt modelId="{1656A863-D317-4C90-B8D2-94CE98CAA4EE}" type="sibTrans" cxnId="{5D2E1B1E-D768-43E2-9E4B-CF8C9A8CC695}">
      <dgm:prSet/>
      <dgm:spPr/>
    </dgm:pt>
    <dgm:pt modelId="{7B1A0AB5-EAE2-4789-9A47-DBA4ACE5E684}">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smtClean="0">
              <a:ln>
                <a:noFill/>
              </a:ln>
              <a:solidFill>
                <a:schemeClr val="tx1"/>
              </a:solidFill>
              <a:effectLst/>
              <a:latin typeface="Garamond" pitchFamily="18" charset="0"/>
              <a:cs typeface="Arial" charset="0"/>
            </a:rPr>
            <a:t>Language Arts</a:t>
          </a:r>
          <a:endParaRPr kumimoji="0" lang="en-US" b="0" i="0" u="none" strike="noStrike" cap="none" normalizeH="0" baseline="0" smtClean="0">
            <a:ln>
              <a:noFill/>
            </a:ln>
            <a:solidFill>
              <a:schemeClr val="tx1"/>
            </a:solidFill>
            <a:effectLst/>
            <a:latin typeface="Garamond" pitchFamily="18" charset="0"/>
            <a:cs typeface="Arial" charset="0"/>
          </a:endParaRPr>
        </a:p>
      </dgm:t>
    </dgm:pt>
    <dgm:pt modelId="{653A0A2C-AD47-4C3B-A996-A63377C74E36}" type="parTrans" cxnId="{9813212E-CB2E-425F-B743-19CB8BDFFA42}">
      <dgm:prSet/>
      <dgm:spPr/>
    </dgm:pt>
    <dgm:pt modelId="{7A79232D-0B3E-45C2-8A44-543E94DE7FBA}" type="sibTrans" cxnId="{9813212E-CB2E-425F-B743-19CB8BDFFA42}">
      <dgm:prSet/>
      <dgm:spPr/>
    </dgm:pt>
    <dgm:pt modelId="{70F31A43-63A5-4AB2-B7B2-6A27F7F3AA3B}">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smtClean="0">
              <a:ln>
                <a:noFill/>
              </a:ln>
              <a:solidFill>
                <a:schemeClr val="tx1"/>
              </a:solidFill>
              <a:effectLst/>
              <a:latin typeface="Garamond" pitchFamily="18" charset="0"/>
              <a:cs typeface="Arial" charset="0"/>
            </a:rPr>
            <a:t>Social Studies</a:t>
          </a:r>
          <a:endParaRPr kumimoji="0" lang="en-US" b="0" i="0" u="none" strike="noStrike" cap="none" normalizeH="0" baseline="0" smtClean="0">
            <a:ln>
              <a:noFill/>
            </a:ln>
            <a:solidFill>
              <a:schemeClr val="tx1"/>
            </a:solidFill>
            <a:effectLst/>
            <a:latin typeface="Garamond" pitchFamily="18" charset="0"/>
            <a:cs typeface="Arial" charset="0"/>
          </a:endParaRPr>
        </a:p>
      </dgm:t>
    </dgm:pt>
    <dgm:pt modelId="{59719D44-46B0-42DF-B9CE-B691DB59A367}" type="parTrans" cxnId="{B4ADA119-F32C-40E1-865A-9FCA2843051A}">
      <dgm:prSet/>
      <dgm:spPr/>
    </dgm:pt>
    <dgm:pt modelId="{9A68F376-35FF-46E1-B3CA-F6CCA2215B3D}" type="sibTrans" cxnId="{B4ADA119-F32C-40E1-865A-9FCA2843051A}">
      <dgm:prSet/>
      <dgm:spPr/>
    </dgm:pt>
    <dgm:pt modelId="{CA6A6C41-CCCB-4312-A224-4F5276E00211}" type="pres">
      <dgm:prSet presAssocID="{E9B225E5-04DA-4AF5-AFA2-0BA8FEFA24A5}" presName="compositeShape" presStyleCnt="0">
        <dgm:presLayoutVars>
          <dgm:chMax val="7"/>
          <dgm:dir/>
          <dgm:resizeHandles val="exact"/>
        </dgm:presLayoutVars>
      </dgm:prSet>
      <dgm:spPr/>
    </dgm:pt>
    <dgm:pt modelId="{E5837D40-E113-4129-8145-D042C525AA77}" type="pres">
      <dgm:prSet presAssocID="{31E58045-D099-401F-8281-0117917E63A8}" presName="circ1" presStyleLbl="vennNode1" presStyleIdx="0" presStyleCnt="5"/>
      <dgm:spPr/>
    </dgm:pt>
    <dgm:pt modelId="{55104043-4C80-4E5F-8C0C-0705CAF5656F}" type="pres">
      <dgm:prSet presAssocID="{31E58045-D099-401F-8281-0117917E63A8}" presName="circ1Tx" presStyleLbl="revTx" presStyleIdx="0" presStyleCnt="0">
        <dgm:presLayoutVars>
          <dgm:chMax val="0"/>
          <dgm:chPref val="0"/>
          <dgm:bulletEnabled val="1"/>
        </dgm:presLayoutVars>
      </dgm:prSet>
      <dgm:spPr/>
    </dgm:pt>
    <dgm:pt modelId="{811D85E2-3E19-46AC-A380-B97D1BFD6C48}" type="pres">
      <dgm:prSet presAssocID="{9F9061B5-60F5-4995-8E78-819012009DF6}" presName="circ2" presStyleLbl="vennNode1" presStyleIdx="1" presStyleCnt="5"/>
      <dgm:spPr/>
    </dgm:pt>
    <dgm:pt modelId="{9E5AD0E3-C59D-458B-9DE4-7634555C88EB}" type="pres">
      <dgm:prSet presAssocID="{9F9061B5-60F5-4995-8E78-819012009DF6}" presName="circ2Tx" presStyleLbl="revTx" presStyleIdx="0" presStyleCnt="0">
        <dgm:presLayoutVars>
          <dgm:chMax val="0"/>
          <dgm:chPref val="0"/>
          <dgm:bulletEnabled val="1"/>
        </dgm:presLayoutVars>
      </dgm:prSet>
      <dgm:spPr/>
    </dgm:pt>
    <dgm:pt modelId="{D89ABAA7-2BD3-41F2-9BE7-FA69A6326952}" type="pres">
      <dgm:prSet presAssocID="{5091F5BF-B6E8-456B-B020-9E4FF8DC4958}" presName="circ3" presStyleLbl="vennNode1" presStyleIdx="2" presStyleCnt="5"/>
      <dgm:spPr/>
    </dgm:pt>
    <dgm:pt modelId="{DF8D8FA2-8A55-45E3-A1CA-3782211743D9}" type="pres">
      <dgm:prSet presAssocID="{5091F5BF-B6E8-456B-B020-9E4FF8DC4958}" presName="circ3Tx" presStyleLbl="revTx" presStyleIdx="0" presStyleCnt="0">
        <dgm:presLayoutVars>
          <dgm:chMax val="0"/>
          <dgm:chPref val="0"/>
          <dgm:bulletEnabled val="1"/>
        </dgm:presLayoutVars>
      </dgm:prSet>
      <dgm:spPr/>
    </dgm:pt>
    <dgm:pt modelId="{1CEB7274-CCD3-412C-89A3-D242AF1D7386}" type="pres">
      <dgm:prSet presAssocID="{7B1A0AB5-EAE2-4789-9A47-DBA4ACE5E684}" presName="circ4" presStyleLbl="vennNode1" presStyleIdx="3" presStyleCnt="5"/>
      <dgm:spPr/>
    </dgm:pt>
    <dgm:pt modelId="{2FC08ED0-7C64-48B6-829C-4550345D8754}" type="pres">
      <dgm:prSet presAssocID="{7B1A0AB5-EAE2-4789-9A47-DBA4ACE5E684}" presName="circ4Tx" presStyleLbl="revTx" presStyleIdx="0" presStyleCnt="0">
        <dgm:presLayoutVars>
          <dgm:chMax val="0"/>
          <dgm:chPref val="0"/>
          <dgm:bulletEnabled val="1"/>
        </dgm:presLayoutVars>
      </dgm:prSet>
      <dgm:spPr/>
    </dgm:pt>
    <dgm:pt modelId="{F0B7C376-7797-43F2-9923-C9CF8D44C384}" type="pres">
      <dgm:prSet presAssocID="{70F31A43-63A5-4AB2-B7B2-6A27F7F3AA3B}" presName="circ5" presStyleLbl="vennNode1" presStyleIdx="4" presStyleCnt="5"/>
      <dgm:spPr/>
    </dgm:pt>
    <dgm:pt modelId="{8315ACD7-1641-478D-B8A5-A4C78FE80648}" type="pres">
      <dgm:prSet presAssocID="{70F31A43-63A5-4AB2-B7B2-6A27F7F3AA3B}" presName="circ5Tx" presStyleLbl="revTx" presStyleIdx="0" presStyleCnt="0">
        <dgm:presLayoutVars>
          <dgm:chMax val="0"/>
          <dgm:chPref val="0"/>
          <dgm:bulletEnabled val="1"/>
        </dgm:presLayoutVars>
      </dgm:prSet>
      <dgm:spPr/>
    </dgm:pt>
  </dgm:ptLst>
  <dgm:cxnLst>
    <dgm:cxn modelId="{9813212E-CB2E-425F-B743-19CB8BDFFA42}" srcId="{E9B225E5-04DA-4AF5-AFA2-0BA8FEFA24A5}" destId="{7B1A0AB5-EAE2-4789-9A47-DBA4ACE5E684}" srcOrd="3" destOrd="0" parTransId="{653A0A2C-AD47-4C3B-A996-A63377C74E36}" sibTransId="{7A79232D-0B3E-45C2-8A44-543E94DE7FBA}"/>
    <dgm:cxn modelId="{19A21B2E-BE4B-4355-B402-FCD2DA9D472B}" type="presOf" srcId="{70F31A43-63A5-4AB2-B7B2-6A27F7F3AA3B}" destId="{8315ACD7-1641-478D-B8A5-A4C78FE80648}" srcOrd="0" destOrd="0" presId="urn:microsoft.com/office/officeart/2005/8/layout/venn1"/>
    <dgm:cxn modelId="{5D2E1B1E-D768-43E2-9E4B-CF8C9A8CC695}" srcId="{E9B225E5-04DA-4AF5-AFA2-0BA8FEFA24A5}" destId="{5091F5BF-B6E8-456B-B020-9E4FF8DC4958}" srcOrd="2" destOrd="0" parTransId="{2864EC98-0D87-4D74-B526-B96749B4D6A2}" sibTransId="{1656A863-D317-4C90-B8D2-94CE98CAA4EE}"/>
    <dgm:cxn modelId="{966A0F07-E14F-4B70-965A-6EC433B62F09}" type="presOf" srcId="{E9B225E5-04DA-4AF5-AFA2-0BA8FEFA24A5}" destId="{CA6A6C41-CCCB-4312-A224-4F5276E00211}" srcOrd="0" destOrd="0" presId="urn:microsoft.com/office/officeart/2005/8/layout/venn1"/>
    <dgm:cxn modelId="{8EC99F9E-CEA3-4CE8-B5FC-EBDC26152665}" type="presOf" srcId="{9F9061B5-60F5-4995-8E78-819012009DF6}" destId="{9E5AD0E3-C59D-458B-9DE4-7634555C88EB}" srcOrd="0" destOrd="0" presId="urn:microsoft.com/office/officeart/2005/8/layout/venn1"/>
    <dgm:cxn modelId="{1A7B2CDB-470F-4C5B-B249-C3879348AD22}" type="presOf" srcId="{31E58045-D099-401F-8281-0117917E63A8}" destId="{55104043-4C80-4E5F-8C0C-0705CAF5656F}" srcOrd="0" destOrd="0" presId="urn:microsoft.com/office/officeart/2005/8/layout/venn1"/>
    <dgm:cxn modelId="{B4ADA119-F32C-40E1-865A-9FCA2843051A}" srcId="{E9B225E5-04DA-4AF5-AFA2-0BA8FEFA24A5}" destId="{70F31A43-63A5-4AB2-B7B2-6A27F7F3AA3B}" srcOrd="4" destOrd="0" parTransId="{59719D44-46B0-42DF-B9CE-B691DB59A367}" sibTransId="{9A68F376-35FF-46E1-B3CA-F6CCA2215B3D}"/>
    <dgm:cxn modelId="{F6FA2BE0-85A0-46FC-93E0-9DA8DB456F36}" srcId="{E9B225E5-04DA-4AF5-AFA2-0BA8FEFA24A5}" destId="{31E58045-D099-401F-8281-0117917E63A8}" srcOrd="0" destOrd="0" parTransId="{0900CA33-D761-40F2-BE58-795252C3ED36}" sibTransId="{8D9C7E86-A90B-4DE0-BD67-6E078FF18511}"/>
    <dgm:cxn modelId="{F26EC31E-426E-4D8C-85E6-6D30685B0680}" srcId="{E9B225E5-04DA-4AF5-AFA2-0BA8FEFA24A5}" destId="{9F9061B5-60F5-4995-8E78-819012009DF6}" srcOrd="1" destOrd="0" parTransId="{12F79243-C699-4E99-965F-EAF41A426FBD}" sibTransId="{46B6CED1-D56D-4BEF-8125-E08058B9930C}"/>
    <dgm:cxn modelId="{AE7F225A-E871-4773-ADA0-13FAC4F95250}" type="presOf" srcId="{5091F5BF-B6E8-456B-B020-9E4FF8DC4958}" destId="{DF8D8FA2-8A55-45E3-A1CA-3782211743D9}" srcOrd="0" destOrd="0" presId="urn:microsoft.com/office/officeart/2005/8/layout/venn1"/>
    <dgm:cxn modelId="{B5A00AE1-015C-46C9-B0FE-A01BBD1670D2}" type="presOf" srcId="{7B1A0AB5-EAE2-4789-9A47-DBA4ACE5E684}" destId="{2FC08ED0-7C64-48B6-829C-4550345D8754}" srcOrd="0" destOrd="0" presId="urn:microsoft.com/office/officeart/2005/8/layout/venn1"/>
    <dgm:cxn modelId="{D8B3B793-947E-405D-BF5B-80DD25FD50A2}" type="presParOf" srcId="{CA6A6C41-CCCB-4312-A224-4F5276E00211}" destId="{E5837D40-E113-4129-8145-D042C525AA77}" srcOrd="0" destOrd="0" presId="urn:microsoft.com/office/officeart/2005/8/layout/venn1"/>
    <dgm:cxn modelId="{2295F7C7-FADD-46E8-8654-B31ECCD0108E}" type="presParOf" srcId="{CA6A6C41-CCCB-4312-A224-4F5276E00211}" destId="{55104043-4C80-4E5F-8C0C-0705CAF5656F}" srcOrd="1" destOrd="0" presId="urn:microsoft.com/office/officeart/2005/8/layout/venn1"/>
    <dgm:cxn modelId="{8B7E7C1E-EC08-461D-8153-6A07F6A92616}" type="presParOf" srcId="{CA6A6C41-CCCB-4312-A224-4F5276E00211}" destId="{811D85E2-3E19-46AC-A380-B97D1BFD6C48}" srcOrd="2" destOrd="0" presId="urn:microsoft.com/office/officeart/2005/8/layout/venn1"/>
    <dgm:cxn modelId="{9189B9BA-6173-45B3-9F3D-FD4827DC61C9}" type="presParOf" srcId="{CA6A6C41-CCCB-4312-A224-4F5276E00211}" destId="{9E5AD0E3-C59D-458B-9DE4-7634555C88EB}" srcOrd="3" destOrd="0" presId="urn:microsoft.com/office/officeart/2005/8/layout/venn1"/>
    <dgm:cxn modelId="{46A05169-1C64-4F0C-A6C8-85147E33AE17}" type="presParOf" srcId="{CA6A6C41-CCCB-4312-A224-4F5276E00211}" destId="{D89ABAA7-2BD3-41F2-9BE7-FA69A6326952}" srcOrd="4" destOrd="0" presId="urn:microsoft.com/office/officeart/2005/8/layout/venn1"/>
    <dgm:cxn modelId="{0E7B4B25-C957-4CD0-A408-B450C0F54E26}" type="presParOf" srcId="{CA6A6C41-CCCB-4312-A224-4F5276E00211}" destId="{DF8D8FA2-8A55-45E3-A1CA-3782211743D9}" srcOrd="5" destOrd="0" presId="urn:microsoft.com/office/officeart/2005/8/layout/venn1"/>
    <dgm:cxn modelId="{75D244F7-A5DE-4741-BB46-22446B3EDD9F}" type="presParOf" srcId="{CA6A6C41-CCCB-4312-A224-4F5276E00211}" destId="{1CEB7274-CCD3-412C-89A3-D242AF1D7386}" srcOrd="6" destOrd="0" presId="urn:microsoft.com/office/officeart/2005/8/layout/venn1"/>
    <dgm:cxn modelId="{59C660D1-3C9D-42B6-8C59-B067BC5EBEB7}" type="presParOf" srcId="{CA6A6C41-CCCB-4312-A224-4F5276E00211}" destId="{2FC08ED0-7C64-48B6-829C-4550345D8754}" srcOrd="7" destOrd="0" presId="urn:microsoft.com/office/officeart/2005/8/layout/venn1"/>
    <dgm:cxn modelId="{7187B017-D1DE-4A00-9010-6D191A84781C}" type="presParOf" srcId="{CA6A6C41-CCCB-4312-A224-4F5276E00211}" destId="{F0B7C376-7797-43F2-9923-C9CF8D44C384}" srcOrd="8" destOrd="0" presId="urn:microsoft.com/office/officeart/2005/8/layout/venn1"/>
    <dgm:cxn modelId="{5DF2CCAD-322C-4A41-B716-5A2D95A71CEC}" type="presParOf" srcId="{CA6A6C41-CCCB-4312-A224-4F5276E00211}" destId="{8315ACD7-1641-478D-B8A5-A4C78FE80648}" srcOrd="9"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2546"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US"/>
          </a:p>
        </p:txBody>
      </p:sp>
      <p:sp>
        <p:nvSpPr>
          <p:cNvPr id="492547" name="Rectangle 3"/>
          <p:cNvSpPr>
            <a:spLocks noGrp="1" noChangeArrowheads="1"/>
          </p:cNvSpPr>
          <p:nvPr>
            <p:ph type="dt" sz="quarter"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a:p>
        </p:txBody>
      </p:sp>
      <p:sp>
        <p:nvSpPr>
          <p:cNvPr id="492548" name="Rectangle 4"/>
          <p:cNvSpPr>
            <a:spLocks noGrp="1" noChangeArrowheads="1"/>
          </p:cNvSpPr>
          <p:nvPr>
            <p:ph type="ftr" sz="quarter" idx="2"/>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US"/>
          </a:p>
        </p:txBody>
      </p:sp>
      <p:sp>
        <p:nvSpPr>
          <p:cNvPr id="492549" name="Rectangle 5"/>
          <p:cNvSpPr>
            <a:spLocks noGrp="1" noChangeArrowheads="1"/>
          </p:cNvSpPr>
          <p:nvPr>
            <p:ph type="sldNum" sz="quarter" idx="3"/>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3A0234CF-D04C-45D7-A909-BA57F6142282}" type="slidenum">
              <a:rPr lang="en-US"/>
              <a:pPr>
                <a:defRPr/>
              </a:pPr>
              <a:t>‹#›</a:t>
            </a:fld>
            <a:endParaRPr lang="en-US"/>
          </a:p>
        </p:txBody>
      </p:sp>
    </p:spTree>
    <p:extLst>
      <p:ext uri="{BB962C8B-B14F-4D97-AF65-F5344CB8AC3E}">
        <p14:creationId xmlns:p14="http://schemas.microsoft.com/office/powerpoint/2010/main" val="12209606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9778"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US"/>
          </a:p>
        </p:txBody>
      </p:sp>
      <p:sp>
        <p:nvSpPr>
          <p:cNvPr id="459779" name="Rectangle 3"/>
          <p:cNvSpPr>
            <a:spLocks noGrp="1" noChangeArrowheads="1"/>
          </p:cNvSpPr>
          <p:nvPr>
            <p:ph type="dt"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a:p>
        </p:txBody>
      </p:sp>
      <p:sp>
        <p:nvSpPr>
          <p:cNvPr id="24580"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59781" name="Rectangle 5"/>
          <p:cNvSpPr>
            <a:spLocks noGrp="1" noChangeArrowheads="1"/>
          </p:cNvSpPr>
          <p:nvPr>
            <p:ph type="body" sz="quarter" idx="3"/>
          </p:nvPr>
        </p:nvSpPr>
        <p:spPr bwMode="auto">
          <a:xfrm>
            <a:off x="685800" y="4416425"/>
            <a:ext cx="548640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59782" name="Rectangle 6"/>
          <p:cNvSpPr>
            <a:spLocks noGrp="1" noChangeArrowheads="1"/>
          </p:cNvSpPr>
          <p:nvPr>
            <p:ph type="ftr" sz="quarter" idx="4"/>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US"/>
          </a:p>
        </p:txBody>
      </p:sp>
      <p:sp>
        <p:nvSpPr>
          <p:cNvPr id="459783" name="Rectangle 7"/>
          <p:cNvSpPr>
            <a:spLocks noGrp="1" noChangeArrowheads="1"/>
          </p:cNvSpPr>
          <p:nvPr>
            <p:ph type="sldNum" sz="quarter" idx="5"/>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51FA1A27-3E0F-4320-AD8F-689DBDD4044F}" type="slidenum">
              <a:rPr lang="en-US"/>
              <a:pPr>
                <a:defRPr/>
              </a:pPr>
              <a:t>‹#›</a:t>
            </a:fld>
            <a:endParaRPr lang="en-US"/>
          </a:p>
        </p:txBody>
      </p:sp>
    </p:spTree>
    <p:extLst>
      <p:ext uri="{BB962C8B-B14F-4D97-AF65-F5344CB8AC3E}">
        <p14:creationId xmlns:p14="http://schemas.microsoft.com/office/powerpoint/2010/main" val="8195797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2EDA1F40-3A08-4C7B-8C97-BB6546A5E793}" type="slidenum">
              <a:rPr lang="en-US" smtClean="0"/>
              <a:pPr/>
              <a:t>1</a:t>
            </a:fld>
            <a:endParaRPr lang="en-US" smtClean="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eaLnBrk="1" hangingPunct="1"/>
            <a:r>
              <a:rPr lang="en-US" smtClean="0"/>
              <a:t>In this presentation, you will be provided information on technology and history.  You will be introduced to how technology has impacted human society.  Our topic today is the Evolution of Technology.</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8D8EEB53-D3C3-4503-8364-68E74076271E}" type="slidenum">
              <a:rPr lang="en-US" smtClean="0"/>
              <a:pPr/>
              <a:t>4</a:t>
            </a:fld>
            <a:endParaRPr lang="en-US"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r>
              <a:rPr lang="en-US" smtClean="0"/>
              <a:t>Human ancestors living long before the Stone Age most likely used natural objects, such as tree limbs, animal bones, and rocks, as tools.  This use of natural tools is found today among the higher primates, including the chimpanzees.  As history progressed, humans of different parts of the world began making and using stone tools.  This activity happened at different times in different places.  Today, some cultures are not far from the Stone Age, in terms of their tool making and tool usage.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6A819EC0-7526-4FDB-B51F-53083AB36143}" type="slidenum">
              <a:rPr lang="en-US" smtClean="0"/>
              <a:pPr/>
              <a:t>6</a:t>
            </a:fld>
            <a:endParaRPr lang="en-US"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r>
              <a:rPr lang="en-US" smtClean="0"/>
              <a:t>This age is the period in human development when metals were first used regularly in making tools and weapons.  The mining, smelting, and casting operations needed to make copper and bronze tools required the specialization of  labor.  This, in turn, required the production of surplus food to support people to search for raw materials and artisans to make the products.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0C0494B8-A876-421A-83F3-0C616246A339}" type="slidenum">
              <a:rPr lang="en-US" smtClean="0"/>
              <a:pPr/>
              <a:t>9</a:t>
            </a:fld>
            <a:endParaRPr lang="en-US" smtClean="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r>
              <a:rPr lang="en-US" smtClean="0"/>
              <a:t>A period in human development of industry that began with the use of iron and continues into modern times.  As tools used for smelting were developed, the technology used by humans was increased to address hunting, farming, and self defense.  As more inventions were developed for protection and defense of lands, cities, and nations.  Systems used for military use evolved from hand to hand weapons into stand-off defense weapons.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805D1A81-47AB-46D9-A837-06FF5FD66F89}" type="slidenum">
              <a:rPr lang="en-US" smtClean="0"/>
              <a:pPr/>
              <a:t>11</a:t>
            </a:fld>
            <a:endParaRPr lang="en-US" smtClean="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eaLnBrk="1" hangingPunct="1"/>
            <a:r>
              <a:rPr lang="en-US" smtClean="0"/>
              <a:t>The Renaissance period is known for the development of many inventions.  These systems were fully functioning and concepts that are still used today in some form or fashion.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89F696FE-463E-4498-8CA8-15F9DFE532E4}" type="slidenum">
              <a:rPr lang="en-US" smtClean="0"/>
              <a:pPr/>
              <a:t>13</a:t>
            </a:fld>
            <a:endParaRPr lang="en-US" smtClean="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r>
              <a:rPr lang="en-US" smtClean="0"/>
              <a:t>The Industrial Revolution provided our human society with the changes that marked the transition from an agricultural/handicraft society, based on simple tools, to an industrial society based on complex machines which automated the manufacturing process.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4130A0C0-3122-4DFD-A04B-C6199211EA03}" type="slidenum">
              <a:rPr lang="en-US" smtClean="0"/>
              <a:pPr/>
              <a:t>17</a:t>
            </a:fld>
            <a:endParaRPr lang="en-US" smtClean="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r>
              <a:rPr lang="en-US" smtClean="0"/>
              <a:t>Innovation, design, and development of companies like Microsoft for software and operating systems has led the way in the development of our human society and the way we live.  What used to take up a whole classroom now exist on a desktop or even handheld device.  Factories became automated.  New and larger farm machines were developed.</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8"/>
          <p:cNvGrpSpPr>
            <a:grpSpLocks/>
          </p:cNvGrpSpPr>
          <p:nvPr/>
        </p:nvGrpSpPr>
        <p:grpSpPr bwMode="auto">
          <a:xfrm>
            <a:off x="0" y="0"/>
            <a:ext cx="9140825" cy="6850063"/>
            <a:chOff x="0" y="0"/>
            <a:chExt cx="5758" cy="4315"/>
          </a:xfrm>
        </p:grpSpPr>
        <p:grpSp>
          <p:nvGrpSpPr>
            <p:cNvPr id="5" name="Group 19"/>
            <p:cNvGrpSpPr>
              <a:grpSpLocks/>
            </p:cNvGrpSpPr>
            <p:nvPr userDrawn="1"/>
          </p:nvGrpSpPr>
          <p:grpSpPr bwMode="auto">
            <a:xfrm>
              <a:off x="1728" y="2230"/>
              <a:ext cx="4027" cy="2085"/>
              <a:chOff x="1728" y="2230"/>
              <a:chExt cx="4027" cy="2085"/>
            </a:xfrm>
          </p:grpSpPr>
          <p:sp>
            <p:nvSpPr>
              <p:cNvPr id="8" name="Freeform 20"/>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en-US"/>
              </a:p>
            </p:txBody>
          </p:sp>
          <p:sp>
            <p:nvSpPr>
              <p:cNvPr id="9" name="Freeform 21"/>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en-US"/>
              </a:p>
            </p:txBody>
          </p:sp>
          <p:sp>
            <p:nvSpPr>
              <p:cNvPr id="10" name="Freeform 22"/>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en-US"/>
              </a:p>
            </p:txBody>
          </p:sp>
          <p:sp>
            <p:nvSpPr>
              <p:cNvPr id="11" name="Freeform 23"/>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en-US"/>
              </a:p>
            </p:txBody>
          </p:sp>
          <p:sp>
            <p:nvSpPr>
              <p:cNvPr id="12" name="Freeform 24"/>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en-US"/>
              </a:p>
            </p:txBody>
          </p:sp>
        </p:grpSp>
        <p:sp>
          <p:nvSpPr>
            <p:cNvPr id="6" name="Freeform 25"/>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p>
          </p:txBody>
        </p:sp>
        <p:sp>
          <p:nvSpPr>
            <p:cNvPr id="7" name="Freeform 26"/>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US"/>
            </a:p>
          </p:txBody>
        </p:sp>
      </p:grpSp>
      <p:sp>
        <p:nvSpPr>
          <p:cNvPr id="415755" name="Rectangle 11"/>
          <p:cNvSpPr>
            <a:spLocks noGrp="1" noChangeArrowheads="1"/>
          </p:cNvSpPr>
          <p:nvPr>
            <p:ph type="ctrTitle" sz="quarter"/>
          </p:nvPr>
        </p:nvSpPr>
        <p:spPr>
          <a:xfrm>
            <a:off x="685800" y="1736725"/>
            <a:ext cx="7772400" cy="1920875"/>
          </a:xfrm>
        </p:spPr>
        <p:txBody>
          <a:bodyPr/>
          <a:lstStyle>
            <a:lvl1pPr>
              <a:defRPr sz="6000"/>
            </a:lvl1pPr>
          </a:lstStyle>
          <a:p>
            <a:r>
              <a:rPr lang="en-US"/>
              <a:t>Click to edit Master title style</a:t>
            </a:r>
          </a:p>
        </p:txBody>
      </p:sp>
      <p:sp>
        <p:nvSpPr>
          <p:cNvPr id="415756"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3" name="Rectangle 13"/>
          <p:cNvSpPr>
            <a:spLocks noGrp="1" noChangeArrowheads="1"/>
          </p:cNvSpPr>
          <p:nvPr>
            <p:ph type="dt" sz="quarter" idx="10"/>
          </p:nvPr>
        </p:nvSpPr>
        <p:spPr>
          <a:xfrm>
            <a:off x="457200" y="6248400"/>
            <a:ext cx="2133600" cy="476250"/>
          </a:xfrm>
        </p:spPr>
        <p:txBody>
          <a:bodyPr/>
          <a:lstStyle>
            <a:lvl1pPr>
              <a:defRPr/>
            </a:lvl1pPr>
          </a:lstStyle>
          <a:p>
            <a:pPr>
              <a:defRPr/>
            </a:pPr>
            <a:endParaRPr lang="en-US"/>
          </a:p>
        </p:txBody>
      </p:sp>
      <p:sp>
        <p:nvSpPr>
          <p:cNvPr id="14" name="Rectangle 14"/>
          <p:cNvSpPr>
            <a:spLocks noGrp="1" noChangeArrowheads="1"/>
          </p:cNvSpPr>
          <p:nvPr>
            <p:ph type="ftr" sz="quarter" idx="11"/>
          </p:nvPr>
        </p:nvSpPr>
        <p:spPr>
          <a:xfrm>
            <a:off x="3124200" y="6251575"/>
            <a:ext cx="2895600" cy="476250"/>
          </a:xfrm>
        </p:spPr>
        <p:txBody>
          <a:bodyPr/>
          <a:lstStyle>
            <a:lvl1pPr>
              <a:defRPr/>
            </a:lvl1pPr>
          </a:lstStyle>
          <a:p>
            <a:pPr>
              <a:defRPr/>
            </a:pPr>
            <a:endParaRPr lang="en-US"/>
          </a:p>
        </p:txBody>
      </p:sp>
      <p:sp>
        <p:nvSpPr>
          <p:cNvPr id="15" name="Rectangle 15"/>
          <p:cNvSpPr>
            <a:spLocks noGrp="1" noChangeArrowheads="1"/>
          </p:cNvSpPr>
          <p:nvPr>
            <p:ph type="sldNum" sz="quarter" idx="12"/>
          </p:nvPr>
        </p:nvSpPr>
        <p:spPr>
          <a:xfrm>
            <a:off x="6553200" y="6254750"/>
            <a:ext cx="2133600" cy="476250"/>
          </a:xfrm>
        </p:spPr>
        <p:txBody>
          <a:bodyPr/>
          <a:lstStyle>
            <a:lvl1pPr>
              <a:defRPr/>
            </a:lvl1pPr>
          </a:lstStyle>
          <a:p>
            <a:pPr>
              <a:defRPr/>
            </a:pPr>
            <a:fld id="{6EA5486F-C96B-49C7-AE3E-669CF35A65AC}"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3"/>
          <p:cNvSpPr>
            <a:spLocks noGrp="1" noChangeArrowheads="1"/>
          </p:cNvSpPr>
          <p:nvPr>
            <p:ph type="dt" sz="half" idx="10"/>
          </p:nvPr>
        </p:nvSpPr>
        <p:spPr>
          <a:ln/>
        </p:spPr>
        <p:txBody>
          <a:bodyPr/>
          <a:lstStyle>
            <a:lvl1pPr>
              <a:defRPr/>
            </a:lvl1pPr>
          </a:lstStyle>
          <a:p>
            <a:pPr>
              <a:defRPr/>
            </a:pPr>
            <a:endParaRPr lang="en-US"/>
          </a:p>
        </p:txBody>
      </p:sp>
      <p:sp>
        <p:nvSpPr>
          <p:cNvPr id="5" name="Rectangle 15"/>
          <p:cNvSpPr>
            <a:spLocks noGrp="1" noChangeArrowheads="1"/>
          </p:cNvSpPr>
          <p:nvPr>
            <p:ph type="sldNum" sz="quarter" idx="11"/>
          </p:nvPr>
        </p:nvSpPr>
        <p:spPr>
          <a:ln/>
        </p:spPr>
        <p:txBody>
          <a:bodyPr/>
          <a:lstStyle>
            <a:lvl1pPr>
              <a:defRPr/>
            </a:lvl1pPr>
          </a:lstStyle>
          <a:p>
            <a:pPr>
              <a:defRPr/>
            </a:pPr>
            <a:fld id="{CFB8411D-F61D-4CEA-BCA5-DCDCC116E493}"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3"/>
          <p:cNvSpPr>
            <a:spLocks noGrp="1" noChangeArrowheads="1"/>
          </p:cNvSpPr>
          <p:nvPr>
            <p:ph type="dt" sz="half" idx="10"/>
          </p:nvPr>
        </p:nvSpPr>
        <p:spPr>
          <a:ln/>
        </p:spPr>
        <p:txBody>
          <a:bodyPr/>
          <a:lstStyle>
            <a:lvl1pPr>
              <a:defRPr/>
            </a:lvl1pPr>
          </a:lstStyle>
          <a:p>
            <a:pPr>
              <a:defRPr/>
            </a:pPr>
            <a:endParaRPr lang="en-US"/>
          </a:p>
        </p:txBody>
      </p:sp>
      <p:sp>
        <p:nvSpPr>
          <p:cNvPr id="5" name="Rectangle 15"/>
          <p:cNvSpPr>
            <a:spLocks noGrp="1" noChangeArrowheads="1"/>
          </p:cNvSpPr>
          <p:nvPr>
            <p:ph type="sldNum" sz="quarter" idx="11"/>
          </p:nvPr>
        </p:nvSpPr>
        <p:spPr>
          <a:ln/>
        </p:spPr>
        <p:txBody>
          <a:bodyPr/>
          <a:lstStyle>
            <a:lvl1pPr>
              <a:defRPr/>
            </a:lvl1pPr>
          </a:lstStyle>
          <a:p>
            <a:pPr>
              <a:defRPr/>
            </a:pPr>
            <a:fld id="{E8AF1617-90DC-4FB3-AE70-3367B05BE9F6}"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7200" y="1600200"/>
            <a:ext cx="8229600" cy="4525963"/>
          </a:xfrm>
        </p:spPr>
        <p:txBody>
          <a:bodyPr/>
          <a:lstStyle/>
          <a:p>
            <a:pPr lvl="0"/>
            <a:endParaRPr lang="en-US" noProof="0" smtClean="0"/>
          </a:p>
        </p:txBody>
      </p:sp>
      <p:sp>
        <p:nvSpPr>
          <p:cNvPr id="4" name="Rectangle 13"/>
          <p:cNvSpPr>
            <a:spLocks noGrp="1" noChangeArrowheads="1"/>
          </p:cNvSpPr>
          <p:nvPr>
            <p:ph type="dt" sz="half" idx="10"/>
          </p:nvPr>
        </p:nvSpPr>
        <p:spPr>
          <a:ln/>
        </p:spPr>
        <p:txBody>
          <a:bodyPr/>
          <a:lstStyle>
            <a:lvl1pPr>
              <a:defRPr/>
            </a:lvl1pPr>
          </a:lstStyle>
          <a:p>
            <a:pPr>
              <a:defRPr/>
            </a:pPr>
            <a:endParaRPr lang="en-US"/>
          </a:p>
        </p:txBody>
      </p:sp>
      <p:sp>
        <p:nvSpPr>
          <p:cNvPr id="5" name="Rectangle 15"/>
          <p:cNvSpPr>
            <a:spLocks noGrp="1" noChangeArrowheads="1"/>
          </p:cNvSpPr>
          <p:nvPr>
            <p:ph type="sldNum" sz="quarter" idx="11"/>
          </p:nvPr>
        </p:nvSpPr>
        <p:spPr>
          <a:ln/>
        </p:spPr>
        <p:txBody>
          <a:bodyPr/>
          <a:lstStyle>
            <a:lvl1pPr>
              <a:defRPr/>
            </a:lvl1pPr>
          </a:lstStyle>
          <a:p>
            <a:pPr>
              <a:defRPr/>
            </a:pPr>
            <a:fld id="{F9328B3D-73C3-4811-ACF0-682E0A979BCB}"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600200"/>
            <a:ext cx="4038600" cy="4525963"/>
          </a:xfrm>
        </p:spPr>
        <p:txBody>
          <a:bodyPr/>
          <a:lstStyle/>
          <a:p>
            <a:pPr lvl="0"/>
            <a:endParaRPr lang="en-US" noProof="0" smtClean="0"/>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5"/>
          <p:cNvSpPr>
            <a:spLocks noGrp="1" noChangeArrowheads="1"/>
          </p:cNvSpPr>
          <p:nvPr>
            <p:ph type="sldNum" sz="quarter" idx="11"/>
          </p:nvPr>
        </p:nvSpPr>
        <p:spPr>
          <a:ln/>
        </p:spPr>
        <p:txBody>
          <a:bodyPr/>
          <a:lstStyle>
            <a:lvl1pPr>
              <a:defRPr/>
            </a:lvl1pPr>
          </a:lstStyle>
          <a:p>
            <a:pPr>
              <a:defRPr/>
            </a:pPr>
            <a:fld id="{B98C6BE6-559B-4959-B7D8-E731B8966435}" type="slidenum">
              <a:rPr lang="en-US"/>
              <a:pPr>
                <a:defRPr/>
              </a:pPr>
              <a:t>‹#›</a:t>
            </a:fld>
            <a:endParaRPr lang="en-US"/>
          </a:p>
        </p:txBody>
      </p:sp>
      <p:sp>
        <p:nvSpPr>
          <p:cNvPr id="7"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smtClean="0"/>
          </a:p>
        </p:txBody>
      </p:sp>
      <p:sp>
        <p:nvSpPr>
          <p:cNvPr id="4" name="Rectangle 13"/>
          <p:cNvSpPr>
            <a:spLocks noGrp="1" noChangeArrowheads="1"/>
          </p:cNvSpPr>
          <p:nvPr>
            <p:ph type="dt" sz="half" idx="10"/>
          </p:nvPr>
        </p:nvSpPr>
        <p:spPr>
          <a:ln/>
        </p:spPr>
        <p:txBody>
          <a:bodyPr/>
          <a:lstStyle>
            <a:lvl1pPr>
              <a:defRPr/>
            </a:lvl1pPr>
          </a:lstStyle>
          <a:p>
            <a:pPr>
              <a:defRPr/>
            </a:pPr>
            <a:endParaRPr lang="en-US"/>
          </a:p>
        </p:txBody>
      </p:sp>
      <p:sp>
        <p:nvSpPr>
          <p:cNvPr id="5" name="Rectangle 15"/>
          <p:cNvSpPr>
            <a:spLocks noGrp="1" noChangeArrowheads="1"/>
          </p:cNvSpPr>
          <p:nvPr>
            <p:ph type="sldNum" sz="quarter" idx="11"/>
          </p:nvPr>
        </p:nvSpPr>
        <p:spPr>
          <a:ln/>
        </p:spPr>
        <p:txBody>
          <a:bodyPr/>
          <a:lstStyle>
            <a:lvl1pPr>
              <a:defRPr/>
            </a:lvl1pPr>
          </a:lstStyle>
          <a:p>
            <a:pPr>
              <a:defRPr/>
            </a:pPr>
            <a:fld id="{82B48268-9B00-412C-99C6-8E7BD3D09A1F}"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457200" y="1600200"/>
            <a:ext cx="4038600" cy="4525963"/>
          </a:xfrm>
        </p:spPr>
        <p:txBody>
          <a:bodyPr/>
          <a:lstStyle/>
          <a:p>
            <a:pPr lvl="0"/>
            <a:endParaRPr lang="en-US" noProof="0" smtClean="0"/>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5"/>
          <p:cNvSpPr>
            <a:spLocks noGrp="1" noChangeArrowheads="1"/>
          </p:cNvSpPr>
          <p:nvPr>
            <p:ph type="sldNum" sz="quarter" idx="11"/>
          </p:nvPr>
        </p:nvSpPr>
        <p:spPr>
          <a:ln/>
        </p:spPr>
        <p:txBody>
          <a:bodyPr/>
          <a:lstStyle>
            <a:lvl1pPr>
              <a:defRPr/>
            </a:lvl1pPr>
          </a:lstStyle>
          <a:p>
            <a:pPr>
              <a:defRPr/>
            </a:pPr>
            <a:fld id="{874F22E6-0804-4D36-A0C1-D7A86634AE25}" type="slidenum">
              <a:rPr lang="en-US"/>
              <a:pPr>
                <a:defRPr/>
              </a:pPr>
              <a:t>‹#›</a:t>
            </a:fld>
            <a:endParaRPr lang="en-US"/>
          </a:p>
        </p:txBody>
      </p:sp>
      <p:sp>
        <p:nvSpPr>
          <p:cNvPr id="7"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3"/>
          <p:cNvSpPr>
            <a:spLocks noGrp="1" noChangeArrowheads="1"/>
          </p:cNvSpPr>
          <p:nvPr>
            <p:ph type="dt" sz="half" idx="10"/>
          </p:nvPr>
        </p:nvSpPr>
        <p:spPr>
          <a:ln/>
        </p:spPr>
        <p:txBody>
          <a:bodyPr/>
          <a:lstStyle>
            <a:lvl1pPr>
              <a:defRPr/>
            </a:lvl1pPr>
          </a:lstStyle>
          <a:p>
            <a:pPr>
              <a:defRPr/>
            </a:pPr>
            <a:endParaRPr lang="en-US"/>
          </a:p>
        </p:txBody>
      </p:sp>
      <p:sp>
        <p:nvSpPr>
          <p:cNvPr id="5" name="Rectangle 15"/>
          <p:cNvSpPr>
            <a:spLocks noGrp="1" noChangeArrowheads="1"/>
          </p:cNvSpPr>
          <p:nvPr>
            <p:ph type="sldNum" sz="quarter" idx="11"/>
          </p:nvPr>
        </p:nvSpPr>
        <p:spPr>
          <a:ln/>
        </p:spPr>
        <p:txBody>
          <a:bodyPr/>
          <a:lstStyle>
            <a:lvl1pPr>
              <a:defRPr/>
            </a:lvl1pPr>
          </a:lstStyle>
          <a:p>
            <a:pPr>
              <a:defRPr/>
            </a:pPr>
            <a:fld id="{BA279796-8F88-4D31-85C5-27704812770A}"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3"/>
          <p:cNvSpPr>
            <a:spLocks noGrp="1" noChangeArrowheads="1"/>
          </p:cNvSpPr>
          <p:nvPr>
            <p:ph type="dt" sz="half" idx="10"/>
          </p:nvPr>
        </p:nvSpPr>
        <p:spPr>
          <a:ln/>
        </p:spPr>
        <p:txBody>
          <a:bodyPr/>
          <a:lstStyle>
            <a:lvl1pPr>
              <a:defRPr/>
            </a:lvl1pPr>
          </a:lstStyle>
          <a:p>
            <a:pPr>
              <a:defRPr/>
            </a:pPr>
            <a:endParaRPr lang="en-US"/>
          </a:p>
        </p:txBody>
      </p:sp>
      <p:sp>
        <p:nvSpPr>
          <p:cNvPr id="5" name="Rectangle 15"/>
          <p:cNvSpPr>
            <a:spLocks noGrp="1" noChangeArrowheads="1"/>
          </p:cNvSpPr>
          <p:nvPr>
            <p:ph type="sldNum" sz="quarter" idx="11"/>
          </p:nvPr>
        </p:nvSpPr>
        <p:spPr>
          <a:ln/>
        </p:spPr>
        <p:txBody>
          <a:bodyPr/>
          <a:lstStyle>
            <a:lvl1pPr>
              <a:defRPr/>
            </a:lvl1pPr>
          </a:lstStyle>
          <a:p>
            <a:pPr>
              <a:defRPr/>
            </a:pPr>
            <a:fld id="{F241491C-ECCE-453A-845A-00864859BEB2}"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5"/>
          <p:cNvSpPr>
            <a:spLocks noGrp="1" noChangeArrowheads="1"/>
          </p:cNvSpPr>
          <p:nvPr>
            <p:ph type="sldNum" sz="quarter" idx="11"/>
          </p:nvPr>
        </p:nvSpPr>
        <p:spPr>
          <a:ln/>
        </p:spPr>
        <p:txBody>
          <a:bodyPr/>
          <a:lstStyle>
            <a:lvl1pPr>
              <a:defRPr/>
            </a:lvl1pPr>
          </a:lstStyle>
          <a:p>
            <a:pPr>
              <a:defRPr/>
            </a:pPr>
            <a:fld id="{84EBD11C-5341-478B-96E2-C79111FEE54A}" type="slidenum">
              <a:rPr lang="en-US"/>
              <a:pPr>
                <a:defRPr/>
              </a:pPr>
              <a:t>‹#›</a:t>
            </a:fld>
            <a:endParaRPr lang="en-US"/>
          </a:p>
        </p:txBody>
      </p:sp>
      <p:sp>
        <p:nvSpPr>
          <p:cNvPr id="7"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3"/>
          <p:cNvSpPr>
            <a:spLocks noGrp="1" noChangeArrowheads="1"/>
          </p:cNvSpPr>
          <p:nvPr>
            <p:ph type="dt" sz="half" idx="10"/>
          </p:nvPr>
        </p:nvSpPr>
        <p:spPr>
          <a:ln/>
        </p:spPr>
        <p:txBody>
          <a:bodyPr/>
          <a:lstStyle>
            <a:lvl1pPr>
              <a:defRPr/>
            </a:lvl1pPr>
          </a:lstStyle>
          <a:p>
            <a:pPr>
              <a:defRPr/>
            </a:pPr>
            <a:endParaRPr lang="en-US"/>
          </a:p>
        </p:txBody>
      </p:sp>
      <p:sp>
        <p:nvSpPr>
          <p:cNvPr id="8" name="Rectangle 15"/>
          <p:cNvSpPr>
            <a:spLocks noGrp="1" noChangeArrowheads="1"/>
          </p:cNvSpPr>
          <p:nvPr>
            <p:ph type="sldNum" sz="quarter" idx="11"/>
          </p:nvPr>
        </p:nvSpPr>
        <p:spPr>
          <a:ln/>
        </p:spPr>
        <p:txBody>
          <a:bodyPr/>
          <a:lstStyle>
            <a:lvl1pPr>
              <a:defRPr/>
            </a:lvl1pPr>
          </a:lstStyle>
          <a:p>
            <a:pPr>
              <a:defRPr/>
            </a:pPr>
            <a:fld id="{7EAC7D77-6F8F-4B31-BBD4-1E678AC8919A}" type="slidenum">
              <a:rPr lang="en-US"/>
              <a:pPr>
                <a:defRPr/>
              </a:pPr>
              <a:t>‹#›</a:t>
            </a:fld>
            <a:endParaRPr lang="en-US"/>
          </a:p>
        </p:txBody>
      </p:sp>
      <p:sp>
        <p:nvSpPr>
          <p:cNvPr id="9"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3"/>
          <p:cNvSpPr>
            <a:spLocks noGrp="1" noChangeArrowheads="1"/>
          </p:cNvSpPr>
          <p:nvPr>
            <p:ph type="dt" sz="half" idx="10"/>
          </p:nvPr>
        </p:nvSpPr>
        <p:spPr>
          <a:ln/>
        </p:spPr>
        <p:txBody>
          <a:bodyPr/>
          <a:lstStyle>
            <a:lvl1pPr>
              <a:defRPr/>
            </a:lvl1pPr>
          </a:lstStyle>
          <a:p>
            <a:pPr>
              <a:defRPr/>
            </a:pPr>
            <a:endParaRPr lang="en-US"/>
          </a:p>
        </p:txBody>
      </p:sp>
      <p:sp>
        <p:nvSpPr>
          <p:cNvPr id="4" name="Rectangle 15"/>
          <p:cNvSpPr>
            <a:spLocks noGrp="1" noChangeArrowheads="1"/>
          </p:cNvSpPr>
          <p:nvPr>
            <p:ph type="sldNum" sz="quarter" idx="11"/>
          </p:nvPr>
        </p:nvSpPr>
        <p:spPr>
          <a:ln/>
        </p:spPr>
        <p:txBody>
          <a:bodyPr/>
          <a:lstStyle>
            <a:lvl1pPr>
              <a:defRPr/>
            </a:lvl1pPr>
          </a:lstStyle>
          <a:p>
            <a:pPr>
              <a:defRPr/>
            </a:pPr>
            <a:fld id="{E34CD340-2120-4737-82C5-7938708669C8}" type="slidenum">
              <a:rPr lang="en-US"/>
              <a:pPr>
                <a:defRPr/>
              </a:pPr>
              <a:t>‹#›</a:t>
            </a:fld>
            <a:endParaRPr lang="en-US"/>
          </a:p>
        </p:txBody>
      </p:sp>
      <p:sp>
        <p:nvSpPr>
          <p:cNvPr id="5"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3"/>
          <p:cNvSpPr>
            <a:spLocks noGrp="1" noChangeArrowheads="1"/>
          </p:cNvSpPr>
          <p:nvPr>
            <p:ph type="dt" sz="half" idx="10"/>
          </p:nvPr>
        </p:nvSpPr>
        <p:spPr>
          <a:ln/>
        </p:spPr>
        <p:txBody>
          <a:bodyPr/>
          <a:lstStyle>
            <a:lvl1pPr>
              <a:defRPr/>
            </a:lvl1pPr>
          </a:lstStyle>
          <a:p>
            <a:pPr>
              <a:defRPr/>
            </a:pPr>
            <a:endParaRPr lang="en-US"/>
          </a:p>
        </p:txBody>
      </p:sp>
      <p:sp>
        <p:nvSpPr>
          <p:cNvPr id="3" name="Rectangle 15"/>
          <p:cNvSpPr>
            <a:spLocks noGrp="1" noChangeArrowheads="1"/>
          </p:cNvSpPr>
          <p:nvPr>
            <p:ph type="sldNum" sz="quarter" idx="11"/>
          </p:nvPr>
        </p:nvSpPr>
        <p:spPr>
          <a:ln/>
        </p:spPr>
        <p:txBody>
          <a:bodyPr/>
          <a:lstStyle>
            <a:lvl1pPr>
              <a:defRPr/>
            </a:lvl1pPr>
          </a:lstStyle>
          <a:p>
            <a:pPr>
              <a:defRPr/>
            </a:pPr>
            <a:fld id="{2B0736F4-6F6E-4749-891D-1A1E1CB5C777}" type="slidenum">
              <a:rPr lang="en-US"/>
              <a:pPr>
                <a:defRPr/>
              </a:pPr>
              <a:t>‹#›</a:t>
            </a:fld>
            <a:endParaRPr lang="en-US"/>
          </a:p>
        </p:txBody>
      </p:sp>
      <p:sp>
        <p:nvSpPr>
          <p:cNvPr id="4"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5"/>
          <p:cNvSpPr>
            <a:spLocks noGrp="1" noChangeArrowheads="1"/>
          </p:cNvSpPr>
          <p:nvPr>
            <p:ph type="sldNum" sz="quarter" idx="11"/>
          </p:nvPr>
        </p:nvSpPr>
        <p:spPr>
          <a:ln/>
        </p:spPr>
        <p:txBody>
          <a:bodyPr/>
          <a:lstStyle>
            <a:lvl1pPr>
              <a:defRPr/>
            </a:lvl1pPr>
          </a:lstStyle>
          <a:p>
            <a:pPr>
              <a:defRPr/>
            </a:pPr>
            <a:fld id="{1F7E96D7-0474-4A8F-9E1E-47407ED5710C}" type="slidenum">
              <a:rPr lang="en-US"/>
              <a:pPr>
                <a:defRPr/>
              </a:pPr>
              <a:t>‹#›</a:t>
            </a:fld>
            <a:endParaRPr lang="en-US"/>
          </a:p>
        </p:txBody>
      </p:sp>
      <p:sp>
        <p:nvSpPr>
          <p:cNvPr id="7"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5"/>
          <p:cNvSpPr>
            <a:spLocks noGrp="1" noChangeArrowheads="1"/>
          </p:cNvSpPr>
          <p:nvPr>
            <p:ph type="sldNum" sz="quarter" idx="11"/>
          </p:nvPr>
        </p:nvSpPr>
        <p:spPr>
          <a:ln/>
        </p:spPr>
        <p:txBody>
          <a:bodyPr/>
          <a:lstStyle>
            <a:lvl1pPr>
              <a:defRPr/>
            </a:lvl1pPr>
          </a:lstStyle>
          <a:p>
            <a:pPr>
              <a:defRPr/>
            </a:pPr>
            <a:fld id="{6E5E619C-B2B8-4D03-B5C1-D52BF79FCE0D}" type="slidenum">
              <a:rPr lang="en-US"/>
              <a:pPr>
                <a:defRPr/>
              </a:pPr>
              <a:t>‹#›</a:t>
            </a:fld>
            <a:endParaRPr lang="en-US"/>
          </a:p>
        </p:txBody>
      </p:sp>
      <p:sp>
        <p:nvSpPr>
          <p:cNvPr id="7"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4733" name="Rectangle 13"/>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US"/>
          </a:p>
        </p:txBody>
      </p:sp>
      <p:sp>
        <p:nvSpPr>
          <p:cNvPr id="414735" name="Rectangle 15"/>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89DCF354-273A-4124-B31F-B99118E313A3}" type="slidenum">
              <a:rPr lang="en-US"/>
              <a:pPr>
                <a:defRPr/>
              </a:pPr>
              <a:t>‹#›</a:t>
            </a:fld>
            <a:endParaRPr lang="en-US"/>
          </a:p>
        </p:txBody>
      </p:sp>
      <p:grpSp>
        <p:nvGrpSpPr>
          <p:cNvPr id="2052" name="Group 19"/>
          <p:cNvGrpSpPr>
            <a:grpSpLocks/>
          </p:cNvGrpSpPr>
          <p:nvPr/>
        </p:nvGrpSpPr>
        <p:grpSpPr bwMode="auto">
          <a:xfrm>
            <a:off x="0" y="0"/>
            <a:ext cx="9140825" cy="6850063"/>
            <a:chOff x="0" y="0"/>
            <a:chExt cx="5758" cy="4315"/>
          </a:xfrm>
        </p:grpSpPr>
        <p:grpSp>
          <p:nvGrpSpPr>
            <p:cNvPr id="2056" name="Group 18"/>
            <p:cNvGrpSpPr>
              <a:grpSpLocks/>
            </p:cNvGrpSpPr>
            <p:nvPr userDrawn="1"/>
          </p:nvGrpSpPr>
          <p:grpSpPr bwMode="auto">
            <a:xfrm>
              <a:off x="1728" y="2230"/>
              <a:ext cx="4027" cy="2085"/>
              <a:chOff x="1728" y="2230"/>
              <a:chExt cx="4027" cy="2085"/>
            </a:xfrm>
          </p:grpSpPr>
          <p:sp>
            <p:nvSpPr>
              <p:cNvPr id="414725" name="Freeform 5"/>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en-US"/>
              </a:p>
            </p:txBody>
          </p:sp>
          <p:sp>
            <p:nvSpPr>
              <p:cNvPr id="414726" name="Freeform 6"/>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en-US"/>
              </a:p>
            </p:txBody>
          </p:sp>
          <p:sp>
            <p:nvSpPr>
              <p:cNvPr id="414727" name="Freeform 7"/>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en-US"/>
              </a:p>
            </p:txBody>
          </p:sp>
          <p:sp>
            <p:nvSpPr>
              <p:cNvPr id="414728" name="Freeform 8"/>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en-US"/>
              </a:p>
            </p:txBody>
          </p:sp>
          <p:sp>
            <p:nvSpPr>
              <p:cNvPr id="414729" name="Freeform 9"/>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en-US"/>
              </a:p>
            </p:txBody>
          </p:sp>
        </p:grpSp>
        <p:sp>
          <p:nvSpPr>
            <p:cNvPr id="414730" name="Freeform 10"/>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p>
          </p:txBody>
        </p:sp>
        <p:sp>
          <p:nvSpPr>
            <p:cNvPr id="414723" name="Freeform 3"/>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US"/>
            </a:p>
          </p:txBody>
        </p:sp>
      </p:grpSp>
      <p:sp>
        <p:nvSpPr>
          <p:cNvPr id="414731" name="Rectangle 11"/>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14734" name="Rectangle 14"/>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Arial" charset="0"/>
              </a:defRPr>
            </a:lvl1pPr>
          </a:lstStyle>
          <a:p>
            <a:pPr>
              <a:defRPr/>
            </a:pPr>
            <a:endParaRPr lang="en-US"/>
          </a:p>
        </p:txBody>
      </p:sp>
      <p:sp>
        <p:nvSpPr>
          <p:cNvPr id="414740" name="Rectangle 20"/>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788"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8"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wmf"/><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29.wmf"/><Relationship Id="rId5" Type="http://schemas.openxmlformats.org/officeDocument/2006/relationships/image" Target="../media/image28.jpeg"/><Relationship Id="rId4" Type="http://schemas.openxmlformats.org/officeDocument/2006/relationships/image" Target="../media/image27.jpeg"/><Relationship Id="rId9" Type="http://schemas.openxmlformats.org/officeDocument/2006/relationships/image" Target="../media/image32.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image" Target="../media/image38.jpeg"/><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7.wmf"/><Relationship Id="rId3" Type="http://schemas.openxmlformats.org/officeDocument/2006/relationships/image" Target="../media/image2.jpeg"/><Relationship Id="rId7" Type="http://schemas.openxmlformats.org/officeDocument/2006/relationships/image" Target="../media/image6.wmf"/><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5.wmf"/><Relationship Id="rId5" Type="http://schemas.openxmlformats.org/officeDocument/2006/relationships/image" Target="../media/image4.wmf"/><Relationship Id="rId4" Type="http://schemas.openxmlformats.org/officeDocument/2006/relationships/image" Target="../media/image3.jpeg"/><Relationship Id="rId9" Type="http://schemas.openxmlformats.org/officeDocument/2006/relationships/image" Target="../media/image8.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gif"/><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8" Type="http://schemas.openxmlformats.org/officeDocument/2006/relationships/image" Target="../media/image19.wmf"/><Relationship Id="rId3" Type="http://schemas.openxmlformats.org/officeDocument/2006/relationships/image" Target="../media/image14.wmf"/><Relationship Id="rId7" Type="http://schemas.openxmlformats.org/officeDocument/2006/relationships/image" Target="../media/image18.wmf"/><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7.wmf"/><Relationship Id="rId5" Type="http://schemas.openxmlformats.org/officeDocument/2006/relationships/image" Target="../media/image16.wmf"/><Relationship Id="rId10" Type="http://schemas.openxmlformats.org/officeDocument/2006/relationships/image" Target="../media/image21.wmf"/><Relationship Id="rId4" Type="http://schemas.openxmlformats.org/officeDocument/2006/relationships/image" Target="../media/image15.wmf"/><Relationship Id="rId9" Type="http://schemas.openxmlformats.org/officeDocument/2006/relationships/image" Target="../media/image20.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2"/>
          <p:cNvSpPr>
            <a:spLocks noGrp="1" noChangeArrowheads="1"/>
          </p:cNvSpPr>
          <p:nvPr>
            <p:ph type="ctrTitle"/>
          </p:nvPr>
        </p:nvSpPr>
        <p:spPr>
          <a:xfrm>
            <a:off x="685800" y="457200"/>
            <a:ext cx="7772400" cy="1920875"/>
          </a:xfrm>
        </p:spPr>
        <p:txBody>
          <a:bodyPr/>
          <a:lstStyle/>
          <a:p>
            <a:pPr eaLnBrk="1" hangingPunct="1">
              <a:defRPr/>
            </a:pPr>
            <a:r>
              <a:rPr lang="si-LK" dirty="0" smtClean="0">
                <a:latin typeface="Malithi Web" pitchFamily="34" charset="0"/>
                <a:cs typeface="Malithi Web" pitchFamily="34" charset="0"/>
              </a:rPr>
              <a:t>තාක්ෂණවේදයේ පරිනාමය</a:t>
            </a:r>
            <a:endParaRPr lang="en-US" dirty="0" smtClean="0">
              <a:latin typeface="Malithi Web" pitchFamily="34" charset="0"/>
              <a:cs typeface="Malithi Web" pitchFamily="34" charset="0"/>
            </a:endParaRPr>
          </a:p>
        </p:txBody>
      </p:sp>
      <p:sp>
        <p:nvSpPr>
          <p:cNvPr id="440323" name="Rectangle 3"/>
          <p:cNvSpPr>
            <a:spLocks noGrp="1" noChangeArrowheads="1"/>
          </p:cNvSpPr>
          <p:nvPr>
            <p:ph type="subTitle" idx="1"/>
          </p:nvPr>
        </p:nvSpPr>
        <p:spPr>
          <a:xfrm>
            <a:off x="1219200" y="2667000"/>
            <a:ext cx="6400800" cy="2590800"/>
          </a:xfrm>
        </p:spPr>
        <p:txBody>
          <a:bodyPr/>
          <a:lstStyle/>
          <a:p>
            <a:pPr eaLnBrk="1" hangingPunct="1">
              <a:defRPr/>
            </a:pPr>
            <a:r>
              <a:rPr lang="en-US" dirty="0" err="1" smtClean="0">
                <a:latin typeface="FMAbabld" pitchFamily="2" charset="0"/>
              </a:rPr>
              <a:t>ieliau</a:t>
            </a:r>
            <a:r>
              <a:rPr lang="en-US" dirty="0" smtClean="0">
                <a:latin typeface="FMAbabld" pitchFamily="2" charset="0"/>
              </a:rPr>
              <a:t> (- </a:t>
            </a:r>
          </a:p>
          <a:p>
            <a:pPr eaLnBrk="1" hangingPunct="1">
              <a:defRPr/>
            </a:pPr>
            <a:r>
              <a:rPr lang="en-US" dirty="0" err="1" smtClean="0">
                <a:latin typeface="FMAbabld" pitchFamily="2" charset="0"/>
              </a:rPr>
              <a:t>cdkl</a:t>
            </a:r>
            <a:r>
              <a:rPr lang="en-US" dirty="0" smtClean="0">
                <a:latin typeface="FMAbabld" pitchFamily="2" charset="0"/>
              </a:rPr>
              <a:t> </a:t>
            </a:r>
            <a:r>
              <a:rPr lang="en-US" dirty="0" err="1" smtClean="0">
                <a:latin typeface="FMAbabld" pitchFamily="2" charset="0"/>
              </a:rPr>
              <a:t>wurisxy</a:t>
            </a:r>
            <a:endParaRPr lang="en-US" dirty="0" smtClean="0">
              <a:latin typeface="FMAbabld" pitchFamily="2" charset="0"/>
            </a:endParaRPr>
          </a:p>
          <a:p>
            <a:pPr eaLnBrk="1" hangingPunct="1">
              <a:defRPr/>
            </a:pPr>
            <a:endParaRPr lang="en-US" dirty="0" smtClean="0">
              <a:latin typeface="FMAbabld" pitchFamily="2" charset="0"/>
            </a:endParaRPr>
          </a:p>
        </p:txBody>
      </p:sp>
    </p:spTree>
  </p:cSld>
  <p:clrMapOvr>
    <a:masterClrMapping/>
  </p:clrMapOvr>
  <p:transition spd="med">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440322"/>
                                        </p:tgtEl>
                                        <p:attrNameLst>
                                          <p:attrName>style.visibility</p:attrName>
                                        </p:attrNameLst>
                                      </p:cBhvr>
                                      <p:to>
                                        <p:strVal val="visible"/>
                                      </p:to>
                                    </p:set>
                                    <p:animEffect transition="in" filter="wedge">
                                      <p:cBhvr>
                                        <p:cTn id="7" dur="2000"/>
                                        <p:tgtEl>
                                          <p:spTgt spid="440322"/>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grpId="0" nodeType="clickEffect">
                                  <p:stCondLst>
                                    <p:cond delay="0"/>
                                  </p:stCondLst>
                                  <p:childTnLst>
                                    <p:set>
                                      <p:cBhvr>
                                        <p:cTn id="11" dur="1" fill="hold">
                                          <p:stCondLst>
                                            <p:cond delay="0"/>
                                          </p:stCondLst>
                                        </p:cTn>
                                        <p:tgtEl>
                                          <p:spTgt spid="440323">
                                            <p:txEl>
                                              <p:pRg st="0" end="0"/>
                                            </p:txEl>
                                          </p:spTgt>
                                        </p:tgtEl>
                                        <p:attrNameLst>
                                          <p:attrName>style.visibility</p:attrName>
                                        </p:attrNameLst>
                                      </p:cBhvr>
                                      <p:to>
                                        <p:strVal val="visible"/>
                                      </p:to>
                                    </p:set>
                                    <p:anim calcmode="lin" valueType="num">
                                      <p:cBhvr>
                                        <p:cTn id="12" dur="1000" fill="hold"/>
                                        <p:tgtEl>
                                          <p:spTgt spid="440323">
                                            <p:txEl>
                                              <p:pRg st="0" end="0"/>
                                            </p:txEl>
                                          </p:spTgt>
                                        </p:tgtEl>
                                        <p:attrNameLst>
                                          <p:attrName>ppt_w</p:attrName>
                                        </p:attrNameLst>
                                      </p:cBhvr>
                                      <p:tavLst>
                                        <p:tav tm="0">
                                          <p:val>
                                            <p:strVal val="#ppt_w+.3"/>
                                          </p:val>
                                        </p:tav>
                                        <p:tav tm="100000">
                                          <p:val>
                                            <p:strVal val="#ppt_w"/>
                                          </p:val>
                                        </p:tav>
                                      </p:tavLst>
                                    </p:anim>
                                    <p:anim calcmode="lin" valueType="num">
                                      <p:cBhvr>
                                        <p:cTn id="13" dur="1000" fill="hold"/>
                                        <p:tgtEl>
                                          <p:spTgt spid="440323">
                                            <p:txEl>
                                              <p:pRg st="0" end="0"/>
                                            </p:txEl>
                                          </p:spTgt>
                                        </p:tgtEl>
                                        <p:attrNameLst>
                                          <p:attrName>ppt_h</p:attrName>
                                        </p:attrNameLst>
                                      </p:cBhvr>
                                      <p:tavLst>
                                        <p:tav tm="0">
                                          <p:val>
                                            <p:strVal val="#ppt_h"/>
                                          </p:val>
                                        </p:tav>
                                        <p:tav tm="100000">
                                          <p:val>
                                            <p:strVal val="#ppt_h"/>
                                          </p:val>
                                        </p:tav>
                                      </p:tavLst>
                                    </p:anim>
                                    <p:animEffect transition="in" filter="fade">
                                      <p:cBhvr>
                                        <p:cTn id="14" dur="1000"/>
                                        <p:tgtEl>
                                          <p:spTgt spid="44032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grpId="0" nodeType="clickEffect">
                                  <p:stCondLst>
                                    <p:cond delay="0"/>
                                  </p:stCondLst>
                                  <p:childTnLst>
                                    <p:set>
                                      <p:cBhvr>
                                        <p:cTn id="18" dur="1" fill="hold">
                                          <p:stCondLst>
                                            <p:cond delay="0"/>
                                          </p:stCondLst>
                                        </p:cTn>
                                        <p:tgtEl>
                                          <p:spTgt spid="440323">
                                            <p:txEl>
                                              <p:pRg st="1" end="1"/>
                                            </p:txEl>
                                          </p:spTgt>
                                        </p:tgtEl>
                                        <p:attrNameLst>
                                          <p:attrName>style.visibility</p:attrName>
                                        </p:attrNameLst>
                                      </p:cBhvr>
                                      <p:to>
                                        <p:strVal val="visible"/>
                                      </p:to>
                                    </p:set>
                                    <p:anim calcmode="lin" valueType="num">
                                      <p:cBhvr>
                                        <p:cTn id="19" dur="1000" fill="hold"/>
                                        <p:tgtEl>
                                          <p:spTgt spid="440323">
                                            <p:txEl>
                                              <p:pRg st="1" end="1"/>
                                            </p:txEl>
                                          </p:spTgt>
                                        </p:tgtEl>
                                        <p:attrNameLst>
                                          <p:attrName>ppt_w</p:attrName>
                                        </p:attrNameLst>
                                      </p:cBhvr>
                                      <p:tavLst>
                                        <p:tav tm="0">
                                          <p:val>
                                            <p:strVal val="#ppt_w+.3"/>
                                          </p:val>
                                        </p:tav>
                                        <p:tav tm="100000">
                                          <p:val>
                                            <p:strVal val="#ppt_w"/>
                                          </p:val>
                                        </p:tav>
                                      </p:tavLst>
                                    </p:anim>
                                    <p:anim calcmode="lin" valueType="num">
                                      <p:cBhvr>
                                        <p:cTn id="20" dur="1000" fill="hold"/>
                                        <p:tgtEl>
                                          <p:spTgt spid="440323">
                                            <p:txEl>
                                              <p:pRg st="1" end="1"/>
                                            </p:txEl>
                                          </p:spTgt>
                                        </p:tgtEl>
                                        <p:attrNameLst>
                                          <p:attrName>ppt_h</p:attrName>
                                        </p:attrNameLst>
                                      </p:cBhvr>
                                      <p:tavLst>
                                        <p:tav tm="0">
                                          <p:val>
                                            <p:strVal val="#ppt_h"/>
                                          </p:val>
                                        </p:tav>
                                        <p:tav tm="100000">
                                          <p:val>
                                            <p:strVal val="#ppt_h"/>
                                          </p:val>
                                        </p:tav>
                                      </p:tavLst>
                                    </p:anim>
                                    <p:animEffect transition="in" filter="fade">
                                      <p:cBhvr>
                                        <p:cTn id="21" dur="1000"/>
                                        <p:tgtEl>
                                          <p:spTgt spid="44032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22" grpId="0"/>
      <p:bldP spid="44032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i-LK" dirty="0" smtClean="0">
                <a:latin typeface="Malithi Web" pitchFamily="34" charset="0"/>
                <a:cs typeface="Malithi Web" pitchFamily="34" charset="0"/>
              </a:rPr>
              <a:t>ක්‍රි. ව. </a:t>
            </a:r>
            <a:r>
              <a:rPr lang="en-US" dirty="0" smtClean="0">
                <a:latin typeface="Malithi Web" pitchFamily="34" charset="0"/>
                <a:cs typeface="Malithi Web" pitchFamily="34" charset="0"/>
              </a:rPr>
              <a:t>1 - 1399</a:t>
            </a:r>
            <a:endParaRPr lang="en-US" dirty="0"/>
          </a:p>
        </p:txBody>
      </p:sp>
      <p:sp>
        <p:nvSpPr>
          <p:cNvPr id="3" name="Content Placeholder 2"/>
          <p:cNvSpPr>
            <a:spLocks noGrp="1"/>
          </p:cNvSpPr>
          <p:nvPr>
            <p:ph idx="1"/>
          </p:nvPr>
        </p:nvSpPr>
        <p:spPr>
          <a:xfrm>
            <a:off x="457200" y="1371600"/>
            <a:ext cx="8229600" cy="4953000"/>
          </a:xfrm>
        </p:spPr>
        <p:txBody>
          <a:bodyPr/>
          <a:lstStyle/>
          <a:p>
            <a:pPr lvl="0">
              <a:buFont typeface="Arial" pitchFamily="34" charset="0"/>
              <a:buChar char="•"/>
            </a:pPr>
            <a:r>
              <a:rPr lang="si-LK" sz="2400" dirty="0" smtClean="0">
                <a:solidFill>
                  <a:schemeClr val="bg2"/>
                </a:solidFill>
                <a:effectLst/>
                <a:latin typeface="Malithi Web" pitchFamily="34" charset="0"/>
                <a:cs typeface="Malithi Web" pitchFamily="34" charset="0"/>
              </a:rPr>
              <a:t>දිය මං, සුළං මෝල, අශ්ව කරපටිය, අශ්ව ලාඩම, පෝසිලේන් ජල භාජන</a:t>
            </a:r>
            <a:endParaRPr lang="en-US" sz="2400" dirty="0" smtClean="0">
              <a:solidFill>
                <a:schemeClr val="bg2"/>
              </a:solidFill>
              <a:effectLst/>
              <a:latin typeface="Malithi Web" pitchFamily="34" charset="0"/>
              <a:cs typeface="Malithi Web" pitchFamily="34" charset="0"/>
            </a:endParaRPr>
          </a:p>
          <a:p>
            <a:pPr>
              <a:buFont typeface="Arial" pitchFamily="34" charset="0"/>
              <a:buChar char="•"/>
            </a:pPr>
            <a:r>
              <a:rPr lang="si-LK" sz="2400" dirty="0" smtClean="0">
                <a:solidFill>
                  <a:schemeClr val="bg2"/>
                </a:solidFill>
                <a:effectLst/>
                <a:latin typeface="Malithi Web" pitchFamily="34" charset="0"/>
                <a:cs typeface="Malithi Web" pitchFamily="34" charset="0"/>
              </a:rPr>
              <a:t>වර්ණ වීදුරු, ඔර්ලෝසු, ගෝලාර්ධය, චිමිනිය</a:t>
            </a:r>
            <a:endParaRPr lang="en-US" sz="2400" dirty="0" smtClean="0">
              <a:solidFill>
                <a:schemeClr val="bg2"/>
              </a:solidFill>
              <a:effectLst/>
              <a:latin typeface="Malithi Web" pitchFamily="34" charset="0"/>
              <a:cs typeface="Malithi Web" pitchFamily="34" charset="0"/>
            </a:endParaRPr>
          </a:p>
          <a:p>
            <a:pPr lvl="0">
              <a:buFont typeface="Arial" pitchFamily="34" charset="0"/>
              <a:buChar char="•"/>
            </a:pPr>
            <a:r>
              <a:rPr lang="si-LK" sz="2400" dirty="0" smtClean="0">
                <a:solidFill>
                  <a:schemeClr val="bg2"/>
                </a:solidFill>
                <a:effectLst/>
                <a:latin typeface="Malithi Web" pitchFamily="34" charset="0"/>
                <a:cs typeface="Malithi Web" pitchFamily="34" charset="0"/>
              </a:rPr>
              <a:t>නූල් කටිනය, කලිසම්, ලෝම හිස්වැසුම, බොත්තම්, රේන්ද (ලේස්)</a:t>
            </a:r>
            <a:endParaRPr lang="en-US" sz="2400" dirty="0" smtClean="0">
              <a:solidFill>
                <a:schemeClr val="bg2"/>
              </a:solidFill>
              <a:effectLst/>
              <a:latin typeface="Malithi Web" pitchFamily="34" charset="0"/>
              <a:cs typeface="Malithi Web" pitchFamily="34" charset="0"/>
            </a:endParaRPr>
          </a:p>
          <a:p>
            <a:pPr>
              <a:buFont typeface="Arial" pitchFamily="34" charset="0"/>
              <a:buChar char="•"/>
            </a:pPr>
            <a:r>
              <a:rPr lang="si-LK" sz="2400" dirty="0" smtClean="0">
                <a:solidFill>
                  <a:schemeClr val="bg2"/>
                </a:solidFill>
                <a:effectLst/>
                <a:latin typeface="Malithi Web" pitchFamily="34" charset="0"/>
                <a:cs typeface="Malithi Web" pitchFamily="34" charset="0"/>
              </a:rPr>
              <a:t>කුරුස දුන්න, ලෝකඩෙන් වාත්තු කාලතුවක්කු, වෙඩි බෙහෙත්, තුවක්කුව</a:t>
            </a:r>
            <a:endParaRPr lang="en-US" sz="2400" dirty="0" smtClean="0">
              <a:solidFill>
                <a:schemeClr val="bg2"/>
              </a:solidFill>
              <a:effectLst/>
              <a:latin typeface="Malithi Web" pitchFamily="34" charset="0"/>
              <a:cs typeface="Malithi Web" pitchFamily="34" charset="0"/>
            </a:endParaRPr>
          </a:p>
          <a:p>
            <a:pPr lvl="0">
              <a:buFont typeface="Arial" pitchFamily="34" charset="0"/>
              <a:buChar char="•"/>
            </a:pPr>
            <a:r>
              <a:rPr lang="si-LK" sz="2400" dirty="0" smtClean="0">
                <a:solidFill>
                  <a:schemeClr val="bg2"/>
                </a:solidFill>
                <a:effectLst/>
                <a:latin typeface="Malithi Web" pitchFamily="34" charset="0"/>
                <a:cs typeface="Malithi Web" pitchFamily="34" charset="0"/>
              </a:rPr>
              <a:t>චුම්බක මාලිමාව, මහා මාර්ග, අශ්ව සෑදලය, හිම මත ලිස්සා යන පාවහන්</a:t>
            </a:r>
            <a:endParaRPr lang="en-US" sz="2400" dirty="0" smtClean="0">
              <a:solidFill>
                <a:schemeClr val="bg2"/>
              </a:solidFill>
              <a:effectLst/>
              <a:latin typeface="Malithi Web" pitchFamily="34" charset="0"/>
              <a:cs typeface="Malithi Web" pitchFamily="34" charset="0"/>
            </a:endParaRPr>
          </a:p>
          <a:p>
            <a:pPr>
              <a:buFont typeface="Arial" pitchFamily="34" charset="0"/>
              <a:buChar char="•"/>
            </a:pPr>
            <a:r>
              <a:rPr lang="si-LK" sz="2400" dirty="0" smtClean="0">
                <a:solidFill>
                  <a:schemeClr val="bg2"/>
                </a:solidFill>
                <a:effectLst/>
                <a:latin typeface="Malithi Web" pitchFamily="34" charset="0"/>
                <a:cs typeface="Malithi Web" pitchFamily="34" charset="0"/>
              </a:rPr>
              <a:t>අකුරු ඇමිණීම, උණ ලී වලින් කඩදාසි, තහඩු අච්චුව, පෑන, මුද්‍රණ ශිල්පය</a:t>
            </a:r>
            <a:endParaRPr lang="en-US" sz="2400" dirty="0" smtClean="0">
              <a:solidFill>
                <a:schemeClr val="bg2"/>
              </a:solidFill>
              <a:effectLst/>
              <a:latin typeface="Malithi Web" pitchFamily="34" charset="0"/>
              <a:cs typeface="Malithi Web" pitchFamily="34" charset="0"/>
            </a:endParaRPr>
          </a:p>
          <a:p>
            <a:pPr lvl="0">
              <a:buFont typeface="Arial" pitchFamily="34" charset="0"/>
              <a:buChar char="•"/>
            </a:pPr>
            <a:r>
              <a:rPr lang="si-LK" sz="2400" dirty="0" smtClean="0">
                <a:solidFill>
                  <a:schemeClr val="bg2"/>
                </a:solidFill>
                <a:effectLst/>
                <a:latin typeface="Malithi Web" pitchFamily="34" charset="0"/>
                <a:cs typeface="Malithi Web" pitchFamily="34" charset="0"/>
              </a:rPr>
              <a:t>ආරෝග්‍යශාලා, ඇස් කණ්ණාඩි</a:t>
            </a:r>
            <a:endParaRPr lang="en-US" sz="2400" dirty="0" smtClean="0">
              <a:solidFill>
                <a:schemeClr val="bg2"/>
              </a:solidFill>
              <a:effectLst/>
              <a:latin typeface="Malithi Web" pitchFamily="34" charset="0"/>
              <a:cs typeface="Malithi Web" pitchFamily="34" charset="0"/>
            </a:endParaRPr>
          </a:p>
          <a:p>
            <a:pPr>
              <a:buNone/>
            </a:pPr>
            <a:endParaRPr lang="en-US" sz="2000" dirty="0" smtClean="0">
              <a:solidFill>
                <a:schemeClr val="bg2"/>
              </a:solidFill>
              <a:effectLst/>
              <a:latin typeface="Iskoola Pota" pitchFamily="34" charset="0"/>
              <a:cs typeface="Iskoola Pota" pitchFamily="34" charset="0"/>
            </a:endParaRPr>
          </a:p>
          <a:p>
            <a:pPr lvl="0"/>
            <a:endParaRPr lang="en-US" sz="2000" dirty="0" smtClean="0">
              <a:solidFill>
                <a:schemeClr val="bg2"/>
              </a:solidFill>
              <a:effectLst/>
              <a:latin typeface="Iskoola Pota" pitchFamily="34" charset="0"/>
              <a:cs typeface="Iskoola Pota" pitchFamily="34" charset="0"/>
            </a:endParaRPr>
          </a:p>
          <a:p>
            <a:endParaRPr lang="en-US" dirty="0" smtClean="0">
              <a:solidFill>
                <a:schemeClr val="bg2"/>
              </a:solidFill>
              <a:effectLst/>
              <a:latin typeface="Iskoola Pota" pitchFamily="34" charset="0"/>
              <a:cs typeface="Iskoola Pota" pitchFamily="34" charset="0"/>
            </a:endParaRPr>
          </a:p>
          <a:p>
            <a:pPr lvl="0"/>
            <a:endParaRPr lang="en-US" dirty="0" smtClean="0">
              <a:solidFill>
                <a:schemeClr val="bg2"/>
              </a:solidFill>
              <a:effectLst/>
              <a:latin typeface="Iskoola Pota" pitchFamily="34" charset="0"/>
              <a:cs typeface="Iskoola Pota" pitchFamily="34" charset="0"/>
            </a:endParaRPr>
          </a:p>
          <a:p>
            <a:endParaRPr lang="en-US" dirty="0" smtClean="0">
              <a:solidFill>
                <a:schemeClr val="bg2"/>
              </a:solidFill>
              <a:effectLst/>
              <a:latin typeface="Iskoola Pota" pitchFamily="34" charset="0"/>
              <a:cs typeface="Iskoola Pota" pitchFamily="34" charset="0"/>
            </a:endParaRPr>
          </a:p>
          <a:p>
            <a:pPr lvl="0"/>
            <a:endParaRPr lang="en-US" dirty="0" smtClean="0">
              <a:solidFill>
                <a:schemeClr val="bg2"/>
              </a:solidFill>
              <a:effectLst/>
              <a:latin typeface="Iskoola Pota" pitchFamily="34" charset="0"/>
              <a:cs typeface="Iskoola Pota" pitchFamily="34" charset="0"/>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calcmode="lin" valueType="num">
                                      <p:cBhvr>
                                        <p:cTn id="42"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p:cTn id="49"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50"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51" dur="1000"/>
                                        <p:tgtEl>
                                          <p:spTgt spid="3">
                                            <p:txEl>
                                              <p:pRg st="5" end="5"/>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 calcmode="lin" valueType="num">
                                      <p:cBhvr>
                                        <p:cTn id="56"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57"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58"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5442" name="Rectangle 2"/>
          <p:cNvSpPr>
            <a:spLocks noGrp="1" noRot="1" noChangeArrowheads="1"/>
          </p:cNvSpPr>
          <p:nvPr>
            <p:ph type="title"/>
          </p:nvPr>
        </p:nvSpPr>
        <p:spPr/>
        <p:txBody>
          <a:bodyPr/>
          <a:lstStyle/>
          <a:p>
            <a:pPr eaLnBrk="1" hangingPunct="1">
              <a:defRPr/>
            </a:pPr>
            <a:r>
              <a:rPr lang="si-LK" dirty="0" smtClean="0">
                <a:latin typeface="Malithi Web" pitchFamily="34" charset="0"/>
                <a:cs typeface="Malithi Web" pitchFamily="34" charset="0"/>
              </a:rPr>
              <a:t>පුනර්ජීවන යුගය</a:t>
            </a:r>
            <a:r>
              <a:rPr lang="en-US" dirty="0" smtClean="0">
                <a:latin typeface="Malithi Web" pitchFamily="34" charset="0"/>
                <a:cs typeface="Malithi Web" pitchFamily="34" charset="0"/>
              </a:rPr>
              <a:t> </a:t>
            </a:r>
            <a:br>
              <a:rPr lang="en-US" dirty="0" smtClean="0">
                <a:latin typeface="Malithi Web" pitchFamily="34" charset="0"/>
                <a:cs typeface="Malithi Web" pitchFamily="34" charset="0"/>
              </a:rPr>
            </a:br>
            <a:r>
              <a:rPr lang="en-US" dirty="0" smtClean="0">
                <a:latin typeface="Malithi Web" pitchFamily="34" charset="0"/>
                <a:cs typeface="Malithi Web" pitchFamily="34" charset="0"/>
              </a:rPr>
              <a:t>(</a:t>
            </a:r>
            <a:r>
              <a:rPr lang="si-LK" dirty="0" smtClean="0">
                <a:latin typeface="Malithi Web" pitchFamily="34" charset="0"/>
                <a:cs typeface="Malithi Web" pitchFamily="34" charset="0"/>
              </a:rPr>
              <a:t>ක්‍රි. ව. </a:t>
            </a:r>
            <a:r>
              <a:rPr lang="en-US" dirty="0" smtClean="0">
                <a:latin typeface="Malithi Web" pitchFamily="34" charset="0"/>
                <a:cs typeface="Malithi Web" pitchFamily="34" charset="0"/>
              </a:rPr>
              <a:t>1300 - 1600)</a:t>
            </a:r>
          </a:p>
        </p:txBody>
      </p:sp>
      <p:sp>
        <p:nvSpPr>
          <p:cNvPr id="445444" name="Rectangle 4"/>
          <p:cNvSpPr>
            <a:spLocks noGrp="1" noChangeArrowheads="1"/>
          </p:cNvSpPr>
          <p:nvPr>
            <p:ph type="body" sz="half" idx="1"/>
          </p:nvPr>
        </p:nvSpPr>
        <p:spPr/>
        <p:txBody>
          <a:bodyPr/>
          <a:lstStyle/>
          <a:p>
            <a:pPr eaLnBrk="1" hangingPunct="1">
              <a:buFont typeface="Wingdings" pitchFamily="2" charset="2"/>
              <a:buChar char="§"/>
              <a:defRPr/>
            </a:pPr>
            <a:r>
              <a:rPr lang="si-LK" sz="2800" dirty="0" smtClean="0">
                <a:latin typeface="Malithi Web" pitchFamily="34" charset="0"/>
                <a:cs typeface="Malithi Web" pitchFamily="34" charset="0"/>
              </a:rPr>
              <a:t>ප්‍රථම හෙලිකොප්ටරය</a:t>
            </a:r>
            <a:endParaRPr lang="en-US" sz="2800" dirty="0" smtClean="0">
              <a:latin typeface="Malithi Web" pitchFamily="34" charset="0"/>
              <a:cs typeface="Malithi Web" pitchFamily="34" charset="0"/>
            </a:endParaRPr>
          </a:p>
          <a:p>
            <a:pPr eaLnBrk="1" hangingPunct="1">
              <a:buFont typeface="Wingdings" pitchFamily="2" charset="2"/>
              <a:buChar char="§"/>
              <a:defRPr/>
            </a:pPr>
            <a:r>
              <a:rPr lang="si-LK" sz="2800" dirty="0" smtClean="0">
                <a:latin typeface="Malithi Web" pitchFamily="34" charset="0"/>
                <a:cs typeface="Malithi Web" pitchFamily="34" charset="0"/>
              </a:rPr>
              <a:t>ප්‍රථම පාරිදර්ශකය </a:t>
            </a:r>
            <a:r>
              <a:rPr lang="si-LK" sz="2800" dirty="0" smtClean="0">
                <a:effectLst/>
                <a:latin typeface="Malithi Web" pitchFamily="34" charset="0"/>
                <a:cs typeface="Malithi Web" pitchFamily="34" charset="0"/>
              </a:rPr>
              <a:t>(</a:t>
            </a:r>
            <a:r>
              <a:rPr lang="en-US" sz="2800" dirty="0" smtClean="0">
                <a:effectLst/>
                <a:latin typeface="Malithi Web" pitchFamily="34" charset="0"/>
                <a:cs typeface="Malithi Web" pitchFamily="34" charset="0"/>
              </a:rPr>
              <a:t>Periscope</a:t>
            </a:r>
            <a:r>
              <a:rPr lang="si-LK" sz="2800" dirty="0" smtClean="0">
                <a:effectLst/>
                <a:latin typeface="Malithi Web" pitchFamily="34" charset="0"/>
                <a:cs typeface="Malithi Web" pitchFamily="34" charset="0"/>
              </a:rPr>
              <a:t>)</a:t>
            </a:r>
            <a:endParaRPr lang="en-US" sz="2800" dirty="0" smtClean="0">
              <a:effectLst/>
              <a:latin typeface="Malithi Web" pitchFamily="34" charset="0"/>
              <a:cs typeface="Malithi Web" pitchFamily="34" charset="0"/>
            </a:endParaRPr>
          </a:p>
          <a:p>
            <a:pPr eaLnBrk="1" hangingPunct="1">
              <a:buFont typeface="Wingdings" pitchFamily="2" charset="2"/>
              <a:buChar char="§"/>
              <a:defRPr/>
            </a:pPr>
            <a:r>
              <a:rPr lang="si-LK" sz="2800" dirty="0" smtClean="0">
                <a:latin typeface="Malithi Web" pitchFamily="34" charset="0"/>
                <a:cs typeface="Malithi Web" pitchFamily="34" charset="0"/>
              </a:rPr>
              <a:t>දුර දක්නය</a:t>
            </a:r>
            <a:endParaRPr lang="en-US" sz="2800" dirty="0" smtClean="0">
              <a:latin typeface="Malithi Web" pitchFamily="34" charset="0"/>
              <a:cs typeface="Malithi Web" pitchFamily="34" charset="0"/>
            </a:endParaRPr>
          </a:p>
          <a:p>
            <a:pPr eaLnBrk="1" hangingPunct="1">
              <a:buFont typeface="Wingdings" pitchFamily="2" charset="2"/>
              <a:buChar char="§"/>
              <a:defRPr/>
            </a:pPr>
            <a:r>
              <a:rPr lang="si-LK" sz="2800" dirty="0" smtClean="0">
                <a:latin typeface="Malithi Web" pitchFamily="34" charset="0"/>
                <a:cs typeface="Malithi Web" pitchFamily="34" charset="0"/>
              </a:rPr>
              <a:t>මෙම යුගය සංස්කෘතික විප්ලවයක් සිදුවූ කාල සීමාවක් ලෙස සැළකේ.</a:t>
            </a:r>
            <a:endParaRPr lang="en-US" sz="2800" dirty="0" smtClean="0">
              <a:latin typeface="Malithi Web" pitchFamily="34" charset="0"/>
              <a:cs typeface="Malithi Web" pitchFamily="34" charset="0"/>
            </a:endParaRPr>
          </a:p>
        </p:txBody>
      </p:sp>
      <p:pic>
        <p:nvPicPr>
          <p:cNvPr id="13318" name="Picture 6" descr="http://t2.gstatic.com/images?q=tbn:ANd9GcRYoHL9VGR6Tqo5QQyIXjY_ilocXmGjfZsjbTU_tBaXcO7Ileig"/>
          <p:cNvPicPr>
            <a:picLocks noGrp="1" noChangeAspect="1" noChangeArrowheads="1"/>
          </p:cNvPicPr>
          <p:nvPr>
            <p:ph type="clipArt" sz="half" idx="2"/>
          </p:nvPr>
        </p:nvPicPr>
        <p:blipFill>
          <a:blip r:embed="rId3"/>
          <a:srcRect/>
          <a:stretch>
            <a:fillRect/>
          </a:stretch>
        </p:blipFill>
        <p:spPr bwMode="auto">
          <a:xfrm>
            <a:off x="4572000" y="1447800"/>
            <a:ext cx="4143375" cy="2486025"/>
          </a:xfrm>
          <a:prstGeom prst="rect">
            <a:avLst/>
          </a:prstGeom>
          <a:noFill/>
        </p:spPr>
      </p:pic>
      <p:pic>
        <p:nvPicPr>
          <p:cNvPr id="13322" name="Picture 10" descr="http://t1.gstatic.com/images?q=tbn:ANd9GcQrbheD913_hgHls8LJluyca7LzSGMe4Hjz7ETHrVYe8Ho9a2_j"/>
          <p:cNvPicPr>
            <a:picLocks noChangeAspect="1" noChangeArrowheads="1"/>
          </p:cNvPicPr>
          <p:nvPr/>
        </p:nvPicPr>
        <p:blipFill>
          <a:blip r:embed="rId4"/>
          <a:srcRect/>
          <a:stretch>
            <a:fillRect/>
          </a:stretch>
        </p:blipFill>
        <p:spPr bwMode="auto">
          <a:xfrm>
            <a:off x="5257800" y="1447800"/>
            <a:ext cx="2809947" cy="3383280"/>
          </a:xfrm>
          <a:prstGeom prst="rect">
            <a:avLst/>
          </a:prstGeom>
          <a:noFill/>
        </p:spPr>
      </p:pic>
      <p:pic>
        <p:nvPicPr>
          <p:cNvPr id="13326" name="Picture 14" descr="http://upload.wikimedia.org/wikipedia/commons/6/64/Periscope_(PSF).png"/>
          <p:cNvPicPr>
            <a:picLocks noChangeAspect="1" noChangeArrowheads="1"/>
          </p:cNvPicPr>
          <p:nvPr/>
        </p:nvPicPr>
        <p:blipFill>
          <a:blip r:embed="rId5"/>
          <a:srcRect/>
          <a:stretch>
            <a:fillRect/>
          </a:stretch>
        </p:blipFill>
        <p:spPr bwMode="auto">
          <a:xfrm>
            <a:off x="5105400" y="1447800"/>
            <a:ext cx="3429000" cy="5114926"/>
          </a:xfrm>
          <a:prstGeom prst="rect">
            <a:avLst/>
          </a:prstGeom>
          <a:noFill/>
        </p:spPr>
      </p:pic>
      <p:pic>
        <p:nvPicPr>
          <p:cNvPr id="13328" name="Picture 16" descr="http://t1.gstatic.com/images?q=tbn:ANd9GcTtgy5OtAwLaP16bAalncSzyMbjEPjT1LtTKFk7nO4Z2Mrj5amY"/>
          <p:cNvPicPr>
            <a:picLocks noChangeAspect="1" noChangeArrowheads="1"/>
          </p:cNvPicPr>
          <p:nvPr/>
        </p:nvPicPr>
        <p:blipFill>
          <a:blip r:embed="rId6"/>
          <a:srcRect/>
          <a:stretch>
            <a:fillRect/>
          </a:stretch>
        </p:blipFill>
        <p:spPr bwMode="auto">
          <a:xfrm>
            <a:off x="6096000" y="3200400"/>
            <a:ext cx="2057400" cy="2200275"/>
          </a:xfrm>
          <a:prstGeom prst="rect">
            <a:avLst/>
          </a:prstGeom>
          <a:noFill/>
        </p:spPr>
      </p:pic>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45442"/>
                                        </p:tgtEl>
                                        <p:attrNameLst>
                                          <p:attrName>style.visibility</p:attrName>
                                        </p:attrNameLst>
                                      </p:cBhvr>
                                      <p:to>
                                        <p:strVal val="visible"/>
                                      </p:to>
                                    </p:set>
                                    <p:anim calcmode="lin" valueType="num">
                                      <p:cBhvr>
                                        <p:cTn id="7" dur="1000" fill="hold"/>
                                        <p:tgtEl>
                                          <p:spTgt spid="445442"/>
                                        </p:tgtEl>
                                        <p:attrNameLst>
                                          <p:attrName>ppt_w</p:attrName>
                                        </p:attrNameLst>
                                      </p:cBhvr>
                                      <p:tavLst>
                                        <p:tav tm="0">
                                          <p:val>
                                            <p:strVal val="#ppt_w+.3"/>
                                          </p:val>
                                        </p:tav>
                                        <p:tav tm="100000">
                                          <p:val>
                                            <p:strVal val="#ppt_w"/>
                                          </p:val>
                                        </p:tav>
                                      </p:tavLst>
                                    </p:anim>
                                    <p:anim calcmode="lin" valueType="num">
                                      <p:cBhvr>
                                        <p:cTn id="8" dur="1000" fill="hold"/>
                                        <p:tgtEl>
                                          <p:spTgt spid="445442"/>
                                        </p:tgtEl>
                                        <p:attrNameLst>
                                          <p:attrName>ppt_h</p:attrName>
                                        </p:attrNameLst>
                                      </p:cBhvr>
                                      <p:tavLst>
                                        <p:tav tm="0">
                                          <p:val>
                                            <p:strVal val="#ppt_h"/>
                                          </p:val>
                                        </p:tav>
                                        <p:tav tm="100000">
                                          <p:val>
                                            <p:strVal val="#ppt_h"/>
                                          </p:val>
                                        </p:tav>
                                      </p:tavLst>
                                    </p:anim>
                                    <p:animEffect transition="in" filter="fade">
                                      <p:cBhvr>
                                        <p:cTn id="9" dur="1000"/>
                                        <p:tgtEl>
                                          <p:spTgt spid="445442"/>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445444">
                                            <p:txEl>
                                              <p:pRg st="0" end="0"/>
                                            </p:txEl>
                                          </p:spTgt>
                                        </p:tgtEl>
                                        <p:attrNameLst>
                                          <p:attrName>style.visibility</p:attrName>
                                        </p:attrNameLst>
                                      </p:cBhvr>
                                      <p:to>
                                        <p:strVal val="visible"/>
                                      </p:to>
                                    </p:set>
                                    <p:anim calcmode="lin" valueType="num">
                                      <p:cBhvr>
                                        <p:cTn id="14" dur="1000" fill="hold"/>
                                        <p:tgtEl>
                                          <p:spTgt spid="445444">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445444">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445444">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0" presetClass="entr" presetSubtype="0" fill="hold" nodeType="clickEffect">
                                  <p:stCondLst>
                                    <p:cond delay="0"/>
                                  </p:stCondLst>
                                  <p:childTnLst>
                                    <p:set>
                                      <p:cBhvr>
                                        <p:cTn id="20" dur="1" fill="hold">
                                          <p:stCondLst>
                                            <p:cond delay="0"/>
                                          </p:stCondLst>
                                        </p:cTn>
                                        <p:tgtEl>
                                          <p:spTgt spid="13318"/>
                                        </p:tgtEl>
                                        <p:attrNameLst>
                                          <p:attrName>style.visibility</p:attrName>
                                        </p:attrNameLst>
                                      </p:cBhvr>
                                      <p:to>
                                        <p:strVal val="visible"/>
                                      </p:to>
                                    </p:set>
                                    <p:animEffect transition="in" filter="wedge">
                                      <p:cBhvr>
                                        <p:cTn id="21" dur="2000"/>
                                        <p:tgtEl>
                                          <p:spTgt spid="13318"/>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nodeType="clickEffect">
                                  <p:stCondLst>
                                    <p:cond delay="0"/>
                                  </p:stCondLst>
                                  <p:childTnLst>
                                    <p:set>
                                      <p:cBhvr>
                                        <p:cTn id="25" dur="1" fill="hold">
                                          <p:stCondLst>
                                            <p:cond delay="0"/>
                                          </p:stCondLst>
                                        </p:cTn>
                                        <p:tgtEl>
                                          <p:spTgt spid="445444">
                                            <p:txEl>
                                              <p:pRg st="1" end="1"/>
                                            </p:txEl>
                                          </p:spTgt>
                                        </p:tgtEl>
                                        <p:attrNameLst>
                                          <p:attrName>style.visibility</p:attrName>
                                        </p:attrNameLst>
                                      </p:cBhvr>
                                      <p:to>
                                        <p:strVal val="visible"/>
                                      </p:to>
                                    </p:set>
                                    <p:anim calcmode="lin" valueType="num">
                                      <p:cBhvr>
                                        <p:cTn id="26" dur="1000" fill="hold"/>
                                        <p:tgtEl>
                                          <p:spTgt spid="445444">
                                            <p:txEl>
                                              <p:pRg st="1" end="1"/>
                                            </p:txEl>
                                          </p:spTgt>
                                        </p:tgtEl>
                                        <p:attrNameLst>
                                          <p:attrName>ppt_w</p:attrName>
                                        </p:attrNameLst>
                                      </p:cBhvr>
                                      <p:tavLst>
                                        <p:tav tm="0">
                                          <p:val>
                                            <p:strVal val="#ppt_w+.3"/>
                                          </p:val>
                                        </p:tav>
                                        <p:tav tm="100000">
                                          <p:val>
                                            <p:strVal val="#ppt_w"/>
                                          </p:val>
                                        </p:tav>
                                      </p:tavLst>
                                    </p:anim>
                                    <p:anim calcmode="lin" valueType="num">
                                      <p:cBhvr>
                                        <p:cTn id="27" dur="1000" fill="hold"/>
                                        <p:tgtEl>
                                          <p:spTgt spid="445444">
                                            <p:txEl>
                                              <p:pRg st="1" end="1"/>
                                            </p:txEl>
                                          </p:spTgt>
                                        </p:tgtEl>
                                        <p:attrNameLst>
                                          <p:attrName>ppt_h</p:attrName>
                                        </p:attrNameLst>
                                      </p:cBhvr>
                                      <p:tavLst>
                                        <p:tav tm="0">
                                          <p:val>
                                            <p:strVal val="#ppt_h"/>
                                          </p:val>
                                        </p:tav>
                                        <p:tav tm="100000">
                                          <p:val>
                                            <p:strVal val="#ppt_h"/>
                                          </p:val>
                                        </p:tav>
                                      </p:tavLst>
                                    </p:anim>
                                    <p:animEffect transition="in" filter="fade">
                                      <p:cBhvr>
                                        <p:cTn id="28" dur="1000"/>
                                        <p:tgtEl>
                                          <p:spTgt spid="445444">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0" presetClass="entr" presetSubtype="0" fill="hold" nodeType="clickEffect">
                                  <p:stCondLst>
                                    <p:cond delay="0"/>
                                  </p:stCondLst>
                                  <p:childTnLst>
                                    <p:set>
                                      <p:cBhvr>
                                        <p:cTn id="32" dur="1" fill="hold">
                                          <p:stCondLst>
                                            <p:cond delay="0"/>
                                          </p:stCondLst>
                                        </p:cTn>
                                        <p:tgtEl>
                                          <p:spTgt spid="13326"/>
                                        </p:tgtEl>
                                        <p:attrNameLst>
                                          <p:attrName>style.visibility</p:attrName>
                                        </p:attrNameLst>
                                      </p:cBhvr>
                                      <p:to>
                                        <p:strVal val="visible"/>
                                      </p:to>
                                    </p:set>
                                    <p:animEffect transition="in" filter="wedge">
                                      <p:cBhvr>
                                        <p:cTn id="33" dur="2000"/>
                                        <p:tgtEl>
                                          <p:spTgt spid="13326"/>
                                        </p:tgtEl>
                                      </p:cBhvr>
                                    </p:animEffect>
                                  </p:childTnLst>
                                </p:cTn>
                              </p:par>
                            </p:childTnLst>
                          </p:cTn>
                        </p:par>
                      </p:childTnLst>
                    </p:cTn>
                  </p:par>
                  <p:par>
                    <p:cTn id="34" fill="hold">
                      <p:stCondLst>
                        <p:cond delay="indefinite"/>
                      </p:stCondLst>
                      <p:childTnLst>
                        <p:par>
                          <p:cTn id="35" fill="hold">
                            <p:stCondLst>
                              <p:cond delay="0"/>
                            </p:stCondLst>
                            <p:childTnLst>
                              <p:par>
                                <p:cTn id="36" presetID="50" presetClass="entr" presetSubtype="0" decel="100000" fill="hold" nodeType="clickEffect">
                                  <p:stCondLst>
                                    <p:cond delay="0"/>
                                  </p:stCondLst>
                                  <p:childTnLst>
                                    <p:set>
                                      <p:cBhvr>
                                        <p:cTn id="37" dur="1" fill="hold">
                                          <p:stCondLst>
                                            <p:cond delay="0"/>
                                          </p:stCondLst>
                                        </p:cTn>
                                        <p:tgtEl>
                                          <p:spTgt spid="445444">
                                            <p:txEl>
                                              <p:pRg st="2" end="2"/>
                                            </p:txEl>
                                          </p:spTgt>
                                        </p:tgtEl>
                                        <p:attrNameLst>
                                          <p:attrName>style.visibility</p:attrName>
                                        </p:attrNameLst>
                                      </p:cBhvr>
                                      <p:to>
                                        <p:strVal val="visible"/>
                                      </p:to>
                                    </p:set>
                                    <p:anim calcmode="lin" valueType="num">
                                      <p:cBhvr>
                                        <p:cTn id="38" dur="1000" fill="hold"/>
                                        <p:tgtEl>
                                          <p:spTgt spid="445444">
                                            <p:txEl>
                                              <p:pRg st="2" end="2"/>
                                            </p:txEl>
                                          </p:spTgt>
                                        </p:tgtEl>
                                        <p:attrNameLst>
                                          <p:attrName>ppt_w</p:attrName>
                                        </p:attrNameLst>
                                      </p:cBhvr>
                                      <p:tavLst>
                                        <p:tav tm="0">
                                          <p:val>
                                            <p:strVal val="#ppt_w+.3"/>
                                          </p:val>
                                        </p:tav>
                                        <p:tav tm="100000">
                                          <p:val>
                                            <p:strVal val="#ppt_w"/>
                                          </p:val>
                                        </p:tav>
                                      </p:tavLst>
                                    </p:anim>
                                    <p:anim calcmode="lin" valueType="num">
                                      <p:cBhvr>
                                        <p:cTn id="39" dur="1000" fill="hold"/>
                                        <p:tgtEl>
                                          <p:spTgt spid="445444">
                                            <p:txEl>
                                              <p:pRg st="2" end="2"/>
                                            </p:txEl>
                                          </p:spTgt>
                                        </p:tgtEl>
                                        <p:attrNameLst>
                                          <p:attrName>ppt_h</p:attrName>
                                        </p:attrNameLst>
                                      </p:cBhvr>
                                      <p:tavLst>
                                        <p:tav tm="0">
                                          <p:val>
                                            <p:strVal val="#ppt_h"/>
                                          </p:val>
                                        </p:tav>
                                        <p:tav tm="100000">
                                          <p:val>
                                            <p:strVal val="#ppt_h"/>
                                          </p:val>
                                        </p:tav>
                                      </p:tavLst>
                                    </p:anim>
                                    <p:animEffect transition="in" filter="fade">
                                      <p:cBhvr>
                                        <p:cTn id="40" dur="1000"/>
                                        <p:tgtEl>
                                          <p:spTgt spid="445444">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0" presetClass="entr" presetSubtype="0" fill="hold" nodeType="clickEffect">
                                  <p:stCondLst>
                                    <p:cond delay="0"/>
                                  </p:stCondLst>
                                  <p:childTnLst>
                                    <p:set>
                                      <p:cBhvr>
                                        <p:cTn id="44" dur="1" fill="hold">
                                          <p:stCondLst>
                                            <p:cond delay="0"/>
                                          </p:stCondLst>
                                        </p:cTn>
                                        <p:tgtEl>
                                          <p:spTgt spid="13328"/>
                                        </p:tgtEl>
                                        <p:attrNameLst>
                                          <p:attrName>style.visibility</p:attrName>
                                        </p:attrNameLst>
                                      </p:cBhvr>
                                      <p:to>
                                        <p:strVal val="visible"/>
                                      </p:to>
                                    </p:set>
                                    <p:animEffect transition="in" filter="wedge">
                                      <p:cBhvr>
                                        <p:cTn id="45" dur="2000"/>
                                        <p:tgtEl>
                                          <p:spTgt spid="13328"/>
                                        </p:tgtEl>
                                      </p:cBhvr>
                                    </p:animEffect>
                                  </p:childTnLst>
                                </p:cTn>
                              </p:par>
                            </p:childTnLst>
                          </p:cTn>
                        </p:par>
                      </p:childTnLst>
                    </p:cTn>
                  </p:par>
                  <p:par>
                    <p:cTn id="46" fill="hold">
                      <p:stCondLst>
                        <p:cond delay="indefinite"/>
                      </p:stCondLst>
                      <p:childTnLst>
                        <p:par>
                          <p:cTn id="47" fill="hold">
                            <p:stCondLst>
                              <p:cond delay="0"/>
                            </p:stCondLst>
                            <p:childTnLst>
                              <p:par>
                                <p:cTn id="48" presetID="20" presetClass="entr" presetSubtype="0" fill="hold" nodeType="clickEffect">
                                  <p:stCondLst>
                                    <p:cond delay="0"/>
                                  </p:stCondLst>
                                  <p:childTnLst>
                                    <p:set>
                                      <p:cBhvr>
                                        <p:cTn id="49" dur="1" fill="hold">
                                          <p:stCondLst>
                                            <p:cond delay="0"/>
                                          </p:stCondLst>
                                        </p:cTn>
                                        <p:tgtEl>
                                          <p:spTgt spid="13322"/>
                                        </p:tgtEl>
                                        <p:attrNameLst>
                                          <p:attrName>style.visibility</p:attrName>
                                        </p:attrNameLst>
                                      </p:cBhvr>
                                      <p:to>
                                        <p:strVal val="visible"/>
                                      </p:to>
                                    </p:set>
                                    <p:animEffect transition="in" filter="wedge">
                                      <p:cBhvr>
                                        <p:cTn id="50" dur="2000"/>
                                        <p:tgtEl>
                                          <p:spTgt spid="13322"/>
                                        </p:tgtEl>
                                      </p:cBhvr>
                                    </p:animEffect>
                                  </p:childTnLst>
                                </p:cTn>
                              </p:par>
                            </p:childTnLst>
                          </p:cTn>
                        </p:par>
                      </p:childTnLst>
                    </p:cTn>
                  </p:par>
                  <p:par>
                    <p:cTn id="51" fill="hold">
                      <p:stCondLst>
                        <p:cond delay="indefinite"/>
                      </p:stCondLst>
                      <p:childTnLst>
                        <p:par>
                          <p:cTn id="52" fill="hold">
                            <p:stCondLst>
                              <p:cond delay="0"/>
                            </p:stCondLst>
                            <p:childTnLst>
                              <p:par>
                                <p:cTn id="53" presetID="50" presetClass="entr" presetSubtype="0" decel="100000" fill="hold" nodeType="clickEffect">
                                  <p:stCondLst>
                                    <p:cond delay="0"/>
                                  </p:stCondLst>
                                  <p:childTnLst>
                                    <p:set>
                                      <p:cBhvr>
                                        <p:cTn id="54" dur="1" fill="hold">
                                          <p:stCondLst>
                                            <p:cond delay="0"/>
                                          </p:stCondLst>
                                        </p:cTn>
                                        <p:tgtEl>
                                          <p:spTgt spid="445444">
                                            <p:txEl>
                                              <p:pRg st="3" end="3"/>
                                            </p:txEl>
                                          </p:spTgt>
                                        </p:tgtEl>
                                        <p:attrNameLst>
                                          <p:attrName>style.visibility</p:attrName>
                                        </p:attrNameLst>
                                      </p:cBhvr>
                                      <p:to>
                                        <p:strVal val="visible"/>
                                      </p:to>
                                    </p:set>
                                    <p:anim calcmode="lin" valueType="num">
                                      <p:cBhvr>
                                        <p:cTn id="55" dur="1000" fill="hold"/>
                                        <p:tgtEl>
                                          <p:spTgt spid="445444">
                                            <p:txEl>
                                              <p:pRg st="3" end="3"/>
                                            </p:txEl>
                                          </p:spTgt>
                                        </p:tgtEl>
                                        <p:attrNameLst>
                                          <p:attrName>ppt_w</p:attrName>
                                        </p:attrNameLst>
                                      </p:cBhvr>
                                      <p:tavLst>
                                        <p:tav tm="0">
                                          <p:val>
                                            <p:strVal val="#ppt_w+.3"/>
                                          </p:val>
                                        </p:tav>
                                        <p:tav tm="100000">
                                          <p:val>
                                            <p:strVal val="#ppt_w"/>
                                          </p:val>
                                        </p:tav>
                                      </p:tavLst>
                                    </p:anim>
                                    <p:anim calcmode="lin" valueType="num">
                                      <p:cBhvr>
                                        <p:cTn id="56" dur="1000" fill="hold"/>
                                        <p:tgtEl>
                                          <p:spTgt spid="445444">
                                            <p:txEl>
                                              <p:pRg st="3" end="3"/>
                                            </p:txEl>
                                          </p:spTgt>
                                        </p:tgtEl>
                                        <p:attrNameLst>
                                          <p:attrName>ppt_h</p:attrName>
                                        </p:attrNameLst>
                                      </p:cBhvr>
                                      <p:tavLst>
                                        <p:tav tm="0">
                                          <p:val>
                                            <p:strVal val="#ppt_h"/>
                                          </p:val>
                                        </p:tav>
                                        <p:tav tm="100000">
                                          <p:val>
                                            <p:strVal val="#ppt_h"/>
                                          </p:val>
                                        </p:tav>
                                      </p:tavLst>
                                    </p:anim>
                                    <p:animEffect transition="in" filter="fade">
                                      <p:cBhvr>
                                        <p:cTn id="57" dur="1000"/>
                                        <p:tgtEl>
                                          <p:spTgt spid="44544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544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i-LK" dirty="0" smtClean="0">
                <a:latin typeface="Malithi Web" pitchFamily="34" charset="0"/>
                <a:cs typeface="Malithi Web" pitchFamily="34" charset="0"/>
              </a:rPr>
              <a:t>ක්‍රි.ව.</a:t>
            </a:r>
            <a:r>
              <a:rPr lang="en-US" dirty="0" smtClean="0">
                <a:latin typeface="Malithi Web" pitchFamily="34" charset="0"/>
                <a:cs typeface="Malithi Web" pitchFamily="34" charset="0"/>
              </a:rPr>
              <a:t> 1400 - 1699</a:t>
            </a:r>
            <a:endParaRPr lang="en-US" dirty="0"/>
          </a:p>
        </p:txBody>
      </p:sp>
      <p:sp>
        <p:nvSpPr>
          <p:cNvPr id="3" name="Content Placeholder 2"/>
          <p:cNvSpPr>
            <a:spLocks noGrp="1"/>
          </p:cNvSpPr>
          <p:nvPr>
            <p:ph idx="1"/>
          </p:nvPr>
        </p:nvSpPr>
        <p:spPr/>
        <p:txBody>
          <a:bodyPr/>
          <a:lstStyle/>
          <a:p>
            <a:pPr marL="0" lvl="0" indent="0" eaLnBrk="1" hangingPunct="1">
              <a:buFont typeface="Arial" pitchFamily="34" charset="0"/>
              <a:buChar char="•"/>
            </a:pPr>
            <a:r>
              <a:rPr lang="si-LK" sz="2400" dirty="0" smtClean="0">
                <a:solidFill>
                  <a:schemeClr val="bg2"/>
                </a:solidFill>
                <a:effectLst/>
                <a:latin typeface="Malithi Web" pitchFamily="34" charset="0"/>
                <a:cs typeface="Malithi Web" pitchFamily="34" charset="0"/>
              </a:rPr>
              <a:t>අයිස් ක්‍රීම්, පීඩන උදුන, කිරල මූඩිය</a:t>
            </a:r>
            <a:endParaRPr lang="en-US" sz="2400" dirty="0" smtClean="0">
              <a:solidFill>
                <a:schemeClr val="bg2"/>
              </a:solidFill>
              <a:effectLst/>
              <a:latin typeface="Malithi Web" pitchFamily="34" charset="0"/>
              <a:cs typeface="Malithi Web" pitchFamily="34" charset="0"/>
            </a:endParaRPr>
          </a:p>
          <a:p>
            <a:pPr marL="0" indent="0" eaLnBrk="1" hangingPunct="1">
              <a:buFont typeface="Arial" pitchFamily="34" charset="0"/>
              <a:buChar char="•"/>
            </a:pPr>
            <a:r>
              <a:rPr lang="si-LK" sz="2400" dirty="0" smtClean="0">
                <a:solidFill>
                  <a:schemeClr val="bg2"/>
                </a:solidFill>
                <a:effectLst/>
                <a:latin typeface="Malithi Web" pitchFamily="34" charset="0"/>
                <a:cs typeface="Malithi Web" pitchFamily="34" charset="0"/>
              </a:rPr>
              <a:t>බිත්ති කඩදාසි, අත් ඔරලෝසුව, බැරෝමීටරය, මිනින්දෝරු උපකරණ</a:t>
            </a:r>
            <a:endParaRPr lang="en-US" sz="2400" dirty="0" smtClean="0">
              <a:solidFill>
                <a:schemeClr val="bg2"/>
              </a:solidFill>
              <a:effectLst/>
              <a:latin typeface="Malithi Web" pitchFamily="34" charset="0"/>
              <a:cs typeface="Malithi Web" pitchFamily="34" charset="0"/>
            </a:endParaRPr>
          </a:p>
          <a:p>
            <a:pPr marL="0" lvl="0" indent="0" eaLnBrk="1" hangingPunct="1">
              <a:buFont typeface="Arial" pitchFamily="34" charset="0"/>
              <a:buChar char="•"/>
            </a:pPr>
            <a:r>
              <a:rPr lang="si-LK" sz="2400" dirty="0" smtClean="0">
                <a:solidFill>
                  <a:schemeClr val="bg2"/>
                </a:solidFill>
                <a:effectLst/>
                <a:latin typeface="Malithi Web" pitchFamily="34" charset="0"/>
                <a:cs typeface="Malithi Web" pitchFamily="34" charset="0"/>
              </a:rPr>
              <a:t>මහන මැෂිම, කුඩය</a:t>
            </a:r>
            <a:endParaRPr lang="en-US" sz="2400" dirty="0" smtClean="0">
              <a:solidFill>
                <a:schemeClr val="bg2"/>
              </a:solidFill>
              <a:effectLst/>
              <a:latin typeface="Malithi Web" pitchFamily="34" charset="0"/>
              <a:cs typeface="Malithi Web" pitchFamily="34" charset="0"/>
            </a:endParaRPr>
          </a:p>
          <a:p>
            <a:pPr marL="0" indent="0" eaLnBrk="1" hangingPunct="1">
              <a:buFont typeface="Arial" pitchFamily="34" charset="0"/>
              <a:buChar char="•"/>
            </a:pPr>
            <a:r>
              <a:rPr lang="si-LK" sz="2400" dirty="0" smtClean="0">
                <a:solidFill>
                  <a:schemeClr val="bg2"/>
                </a:solidFill>
                <a:effectLst/>
                <a:latin typeface="Malithi Web" pitchFamily="34" charset="0"/>
                <a:cs typeface="Malithi Web" pitchFamily="34" charset="0"/>
              </a:rPr>
              <a:t>කාලතුවක්කු උණ්ඩ, මුහුදු බෝම්බ, අත් බෝම්බ, රයිෆලය, සබ්මැරීනය</a:t>
            </a:r>
            <a:endParaRPr lang="en-US" sz="2400" dirty="0" smtClean="0">
              <a:solidFill>
                <a:schemeClr val="bg2"/>
              </a:solidFill>
              <a:effectLst/>
              <a:latin typeface="Malithi Web" pitchFamily="34" charset="0"/>
              <a:cs typeface="Malithi Web" pitchFamily="34" charset="0"/>
            </a:endParaRPr>
          </a:p>
          <a:p>
            <a:pPr marL="0" lvl="0" indent="0" eaLnBrk="1" hangingPunct="1">
              <a:buFont typeface="Arial" pitchFamily="34" charset="0"/>
              <a:buChar char="•"/>
            </a:pPr>
            <a:r>
              <a:rPr lang="si-LK" sz="2400" dirty="0" smtClean="0">
                <a:solidFill>
                  <a:schemeClr val="bg2"/>
                </a:solidFill>
                <a:effectLst/>
                <a:latin typeface="Malithi Web" pitchFamily="34" charset="0"/>
                <a:cs typeface="Malithi Web" pitchFamily="34" charset="0"/>
              </a:rPr>
              <a:t>කිමිදුම් කුටිය, මඩකැණිය, රෝද පුටුව</a:t>
            </a:r>
            <a:endParaRPr lang="en-US" sz="2400" dirty="0" smtClean="0">
              <a:solidFill>
                <a:schemeClr val="bg2"/>
              </a:solidFill>
              <a:effectLst/>
              <a:latin typeface="Malithi Web" pitchFamily="34" charset="0"/>
              <a:cs typeface="Malithi Web" pitchFamily="34" charset="0"/>
            </a:endParaRPr>
          </a:p>
          <a:p>
            <a:pPr marL="0" lvl="0" indent="0" eaLnBrk="1" hangingPunct="1">
              <a:buFont typeface="Arial" pitchFamily="34" charset="0"/>
              <a:buChar char="•"/>
            </a:pPr>
            <a:r>
              <a:rPr lang="si-LK" sz="2400" dirty="0" smtClean="0">
                <a:solidFill>
                  <a:schemeClr val="bg2"/>
                </a:solidFill>
                <a:effectLst/>
                <a:latin typeface="Malithi Web" pitchFamily="34" charset="0"/>
                <a:cs typeface="Malithi Web" pitchFamily="34" charset="0"/>
              </a:rPr>
              <a:t>මුද්‍රණ යන්ත්‍රය, ගණිත සංඥා </a:t>
            </a:r>
            <a:r>
              <a:rPr lang="en-US" sz="2400" dirty="0" smtClean="0">
                <a:solidFill>
                  <a:schemeClr val="bg2"/>
                </a:solidFill>
                <a:effectLst/>
                <a:latin typeface="Malithi Web" pitchFamily="34" charset="0"/>
                <a:cs typeface="Malithi Web" pitchFamily="34" charset="0"/>
              </a:rPr>
              <a:t>(+   -    ÷    ×)</a:t>
            </a:r>
            <a:r>
              <a:rPr lang="si-LK" sz="2400" dirty="0" smtClean="0">
                <a:solidFill>
                  <a:schemeClr val="bg2"/>
                </a:solidFill>
                <a:effectLst/>
                <a:latin typeface="Malithi Web" pitchFamily="34" charset="0"/>
                <a:cs typeface="Malithi Web" pitchFamily="34" charset="0"/>
              </a:rPr>
              <a:t>, </a:t>
            </a:r>
            <a:endParaRPr lang="en-US" sz="2400" dirty="0" smtClean="0">
              <a:solidFill>
                <a:schemeClr val="bg2"/>
              </a:solidFill>
              <a:effectLst/>
              <a:latin typeface="Malithi Web" pitchFamily="34" charset="0"/>
              <a:cs typeface="Malithi Web" pitchFamily="34" charset="0"/>
            </a:endParaRPr>
          </a:p>
          <a:p>
            <a:pPr marL="0" lvl="0" indent="0" eaLnBrk="1" hangingPunct="1">
              <a:buFont typeface="Arial" pitchFamily="34" charset="0"/>
              <a:buChar char="•"/>
            </a:pPr>
            <a:r>
              <a:rPr lang="si-LK" sz="2400" dirty="0" smtClean="0">
                <a:solidFill>
                  <a:schemeClr val="bg2"/>
                </a:solidFill>
                <a:effectLst/>
                <a:latin typeface="Malithi Web" pitchFamily="34" charset="0"/>
                <a:cs typeface="Malithi Web" pitchFamily="34" charset="0"/>
              </a:rPr>
              <a:t>ප්‍රවෘත්ති පත්‍ර, ලියුම් කවර, ගණන් කිරීමේ යන්ත්‍රය</a:t>
            </a:r>
            <a:endParaRPr lang="en-US" sz="2400" dirty="0" smtClean="0">
              <a:solidFill>
                <a:schemeClr val="bg2"/>
              </a:solidFill>
              <a:effectLst/>
              <a:latin typeface="Malithi Web" pitchFamily="34" charset="0"/>
              <a:cs typeface="Malithi Web" pitchFamily="34" charset="0"/>
            </a:endParaRPr>
          </a:p>
          <a:p>
            <a:pPr marL="0" lvl="0" indent="0" eaLnBrk="1" hangingPunct="1">
              <a:buFont typeface="Arial" pitchFamily="34" charset="0"/>
              <a:buChar char="•"/>
            </a:pPr>
            <a:r>
              <a:rPr lang="si-LK" sz="2400" dirty="0" smtClean="0">
                <a:solidFill>
                  <a:schemeClr val="bg2"/>
                </a:solidFill>
                <a:effectLst/>
                <a:latin typeface="Malithi Web" pitchFamily="34" charset="0"/>
                <a:cs typeface="Malithi Web" pitchFamily="34" charset="0"/>
              </a:rPr>
              <a:t>දත් බුරුසුව, කෘතිම අත් පා, අනුදක්නය, උෂ්ණත්ව මාපකය</a:t>
            </a:r>
            <a:endParaRPr lang="en-US" sz="2400" dirty="0" smtClean="0">
              <a:solidFill>
                <a:schemeClr val="bg2"/>
              </a:solidFill>
              <a:effectLst/>
              <a:latin typeface="Malithi Web" pitchFamily="34" charset="0"/>
              <a:cs typeface="Malithi Web" pitchFamily="34" charset="0"/>
            </a:endParaRPr>
          </a:p>
          <a:p>
            <a:pPr marL="0" lvl="0" indent="0" eaLnBrk="1" hangingPunct="1">
              <a:buFont typeface="Arial" pitchFamily="34" charset="0"/>
              <a:buChar char="•"/>
            </a:pPr>
            <a:r>
              <a:rPr lang="si-LK" sz="2400" dirty="0" smtClean="0">
                <a:solidFill>
                  <a:schemeClr val="bg2"/>
                </a:solidFill>
                <a:effectLst/>
                <a:latin typeface="Malithi Web" pitchFamily="34" charset="0"/>
                <a:cs typeface="Malithi Web" pitchFamily="34" charset="0"/>
              </a:rPr>
              <a:t>බෙහෙත් විදීම</a:t>
            </a:r>
            <a:endParaRPr lang="en-US" sz="2400" dirty="0" smtClean="0">
              <a:solidFill>
                <a:schemeClr val="bg2"/>
              </a:solidFill>
              <a:effectLst/>
              <a:latin typeface="Malithi Web" pitchFamily="34" charset="0"/>
              <a:cs typeface="Malithi Web" pitchFamily="34" charset="0"/>
            </a:endParaRPr>
          </a:p>
          <a:p>
            <a:pPr marL="0" lvl="0" indent="0" eaLnBrk="1" hangingPunct="1">
              <a:buNone/>
            </a:pPr>
            <a:endParaRPr lang="en-US" sz="2000" dirty="0" smtClean="0">
              <a:solidFill>
                <a:schemeClr val="bg2"/>
              </a:solidFill>
              <a:effectLst/>
              <a:latin typeface="Iskoola Pota" pitchFamily="34" charset="0"/>
              <a:cs typeface="Iskoola Pota" pitchFamily="34" charset="0"/>
            </a:endParaRPr>
          </a:p>
          <a:p>
            <a:pPr marL="0" lvl="0" indent="0" eaLnBrk="1" hangingPunct="1">
              <a:buNone/>
            </a:pPr>
            <a:endParaRPr lang="en-US" dirty="0" smtClean="0">
              <a:solidFill>
                <a:schemeClr val="bg2"/>
              </a:solidFill>
              <a:effectLst/>
              <a:latin typeface="Iskoola Pota" pitchFamily="34" charset="0"/>
              <a:cs typeface="Iskoola Pota" pitchFamily="34" charset="0"/>
            </a:endParaRPr>
          </a:p>
          <a:p>
            <a:pPr marL="0" indent="0" eaLnBrk="1" hangingPunct="1">
              <a:buNone/>
            </a:pPr>
            <a:endParaRPr lang="en-US" dirty="0" smtClean="0">
              <a:solidFill>
                <a:schemeClr val="bg2"/>
              </a:solidFill>
              <a:effectLst/>
              <a:latin typeface="Iskoola Pota" pitchFamily="34" charset="0"/>
              <a:cs typeface="Iskoola Pota" pitchFamily="34" charset="0"/>
            </a:endParaRPr>
          </a:p>
          <a:p>
            <a:pPr marL="0" lvl="0" indent="0" eaLnBrk="1" hangingPunct="1">
              <a:buNone/>
            </a:pPr>
            <a:endParaRPr lang="en-US" dirty="0" smtClean="0">
              <a:solidFill>
                <a:schemeClr val="bg2"/>
              </a:solidFill>
              <a:effectLst/>
              <a:latin typeface="Iskoola Pota" pitchFamily="34" charset="0"/>
              <a:cs typeface="Iskoola Pota" pitchFamily="34" charset="0"/>
            </a:endParaRPr>
          </a:p>
          <a:p>
            <a:pPr marL="0" indent="0" eaLnBrk="1" hangingPunct="1">
              <a:buNone/>
            </a:pPr>
            <a:endParaRPr lang="en-US" dirty="0" smtClean="0">
              <a:solidFill>
                <a:schemeClr val="bg2"/>
              </a:solidFill>
              <a:effectLst/>
              <a:latin typeface="Iskoola Pota" pitchFamily="34" charset="0"/>
              <a:cs typeface="Iskoola Pota" pitchFamily="34" charset="0"/>
            </a:endParaRPr>
          </a:p>
          <a:p>
            <a:pPr marL="0" lvl="0" indent="0" eaLnBrk="1" hangingPunct="1">
              <a:buNone/>
            </a:pPr>
            <a:endParaRPr lang="en-US" dirty="0" smtClean="0">
              <a:solidFill>
                <a:schemeClr val="bg2"/>
              </a:solidFill>
              <a:effectLst/>
              <a:latin typeface="Iskoola Pota" pitchFamily="34" charset="0"/>
              <a:cs typeface="Iskoola Pota" pitchFamily="34" charset="0"/>
            </a:endParaRPr>
          </a:p>
          <a:p>
            <a:endParaRPr lang="en-US" dirty="0" smtClean="0">
              <a:solidFill>
                <a:schemeClr val="bg2"/>
              </a:solidFill>
              <a:effectLst/>
              <a:latin typeface="Iskoola Pota" pitchFamily="34" charset="0"/>
              <a:cs typeface="Iskoola Pota" pitchFamily="34" charset="0"/>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calcmode="lin" valueType="num">
                                      <p:cBhvr>
                                        <p:cTn id="42"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p:cTn id="49"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50"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51" dur="1000"/>
                                        <p:tgtEl>
                                          <p:spTgt spid="3">
                                            <p:txEl>
                                              <p:pRg st="5" end="5"/>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 calcmode="lin" valueType="num">
                                      <p:cBhvr>
                                        <p:cTn id="56"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57"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58" dur="1000"/>
                                        <p:tgtEl>
                                          <p:spTgt spid="3">
                                            <p:txEl>
                                              <p:pRg st="6" end="6"/>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grpId="0"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 calcmode="lin" valueType="num">
                                      <p:cBhvr>
                                        <p:cTn id="63" dur="10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64" dur="10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65" dur="1000"/>
                                        <p:tgtEl>
                                          <p:spTgt spid="3">
                                            <p:txEl>
                                              <p:pRg st="7" end="7"/>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5" presetClass="entr" presetSubtype="0" fill="hold" grpId="0" nodeType="clickEffect">
                                  <p:stCondLst>
                                    <p:cond delay="0"/>
                                  </p:stCondLst>
                                  <p:childTnLst>
                                    <p:set>
                                      <p:cBhvr>
                                        <p:cTn id="69" dur="1" fill="hold">
                                          <p:stCondLst>
                                            <p:cond delay="0"/>
                                          </p:stCondLst>
                                        </p:cTn>
                                        <p:tgtEl>
                                          <p:spTgt spid="3">
                                            <p:txEl>
                                              <p:pRg st="8" end="8"/>
                                            </p:txEl>
                                          </p:spTgt>
                                        </p:tgtEl>
                                        <p:attrNameLst>
                                          <p:attrName>style.visibility</p:attrName>
                                        </p:attrNameLst>
                                      </p:cBhvr>
                                      <p:to>
                                        <p:strVal val="visible"/>
                                      </p:to>
                                    </p:set>
                                    <p:anim calcmode="lin" valueType="num">
                                      <p:cBhvr>
                                        <p:cTn id="70" dur="1000" fill="hold"/>
                                        <p:tgtEl>
                                          <p:spTgt spid="3">
                                            <p:txEl>
                                              <p:pRg st="8" end="8"/>
                                            </p:txEl>
                                          </p:spTgt>
                                        </p:tgtEl>
                                        <p:attrNameLst>
                                          <p:attrName>ppt_w</p:attrName>
                                        </p:attrNameLst>
                                      </p:cBhvr>
                                      <p:tavLst>
                                        <p:tav tm="0">
                                          <p:val>
                                            <p:strVal val="#ppt_w*0.70"/>
                                          </p:val>
                                        </p:tav>
                                        <p:tav tm="100000">
                                          <p:val>
                                            <p:strVal val="#ppt_w"/>
                                          </p:val>
                                        </p:tav>
                                      </p:tavLst>
                                    </p:anim>
                                    <p:anim calcmode="lin" valueType="num">
                                      <p:cBhvr>
                                        <p:cTn id="71" dur="1000" fill="hold"/>
                                        <p:tgtEl>
                                          <p:spTgt spid="3">
                                            <p:txEl>
                                              <p:pRg st="8" end="8"/>
                                            </p:txEl>
                                          </p:spTgt>
                                        </p:tgtEl>
                                        <p:attrNameLst>
                                          <p:attrName>ppt_h</p:attrName>
                                        </p:attrNameLst>
                                      </p:cBhvr>
                                      <p:tavLst>
                                        <p:tav tm="0">
                                          <p:val>
                                            <p:strVal val="#ppt_h"/>
                                          </p:val>
                                        </p:tav>
                                        <p:tav tm="100000">
                                          <p:val>
                                            <p:strVal val="#ppt_h"/>
                                          </p:val>
                                        </p:tav>
                                      </p:tavLst>
                                    </p:anim>
                                    <p:animEffect transition="in" filter="fade">
                                      <p:cBhvr>
                                        <p:cTn id="72"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466" name="Rectangle 2"/>
          <p:cNvSpPr>
            <a:spLocks noGrp="1" noRot="1" noChangeArrowheads="1"/>
          </p:cNvSpPr>
          <p:nvPr>
            <p:ph type="title"/>
          </p:nvPr>
        </p:nvSpPr>
        <p:spPr/>
        <p:txBody>
          <a:bodyPr/>
          <a:lstStyle/>
          <a:p>
            <a:pPr eaLnBrk="1" hangingPunct="1">
              <a:defRPr/>
            </a:pPr>
            <a:r>
              <a:rPr lang="si-LK" dirty="0" smtClean="0">
                <a:latin typeface="Malithi Web" pitchFamily="34" charset="0"/>
                <a:cs typeface="Malithi Web" pitchFamily="34" charset="0"/>
              </a:rPr>
              <a:t>කාර්මික විප්ලවය</a:t>
            </a:r>
            <a:r>
              <a:rPr lang="en-US" dirty="0" smtClean="0">
                <a:latin typeface="Malithi Web" pitchFamily="34" charset="0"/>
                <a:cs typeface="Malithi Web" pitchFamily="34" charset="0"/>
              </a:rPr>
              <a:t> </a:t>
            </a:r>
            <a:br>
              <a:rPr lang="en-US" dirty="0" smtClean="0">
                <a:latin typeface="Malithi Web" pitchFamily="34" charset="0"/>
                <a:cs typeface="Malithi Web" pitchFamily="34" charset="0"/>
              </a:rPr>
            </a:br>
            <a:r>
              <a:rPr lang="en-US" dirty="0" smtClean="0">
                <a:latin typeface="Malithi Web" pitchFamily="34" charset="0"/>
                <a:cs typeface="Malithi Web" pitchFamily="34" charset="0"/>
              </a:rPr>
              <a:t>(</a:t>
            </a:r>
            <a:r>
              <a:rPr lang="si-LK" dirty="0" smtClean="0">
                <a:latin typeface="Malithi Web" pitchFamily="34" charset="0"/>
                <a:cs typeface="Malithi Web" pitchFamily="34" charset="0"/>
              </a:rPr>
              <a:t>ක්‍රි. ව. </a:t>
            </a:r>
            <a:r>
              <a:rPr lang="en-US" dirty="0" smtClean="0">
                <a:latin typeface="Malithi Web" pitchFamily="34" charset="0"/>
                <a:cs typeface="Malithi Web" pitchFamily="34" charset="0"/>
              </a:rPr>
              <a:t>1700 - 1900)</a:t>
            </a:r>
          </a:p>
        </p:txBody>
      </p:sp>
      <p:sp>
        <p:nvSpPr>
          <p:cNvPr id="446468" name="Rectangle 4"/>
          <p:cNvSpPr>
            <a:spLocks noGrp="1" noChangeArrowheads="1"/>
          </p:cNvSpPr>
          <p:nvPr>
            <p:ph type="body" sz="half" idx="1"/>
          </p:nvPr>
        </p:nvSpPr>
        <p:spPr/>
        <p:txBody>
          <a:bodyPr/>
          <a:lstStyle/>
          <a:p>
            <a:pPr eaLnBrk="1" hangingPunct="1">
              <a:buFont typeface="Wingdings" pitchFamily="2" charset="2"/>
              <a:buChar char="§"/>
              <a:defRPr/>
            </a:pPr>
            <a:r>
              <a:rPr lang="si-LK" sz="2800" dirty="0" smtClean="0">
                <a:latin typeface="Malithi Web" pitchFamily="34" charset="0"/>
                <a:cs typeface="Malithi Web" pitchFamily="34" charset="0"/>
              </a:rPr>
              <a:t>එකලස් පෙල (</a:t>
            </a:r>
            <a:r>
              <a:rPr lang="en-US" sz="2800" dirty="0" smtClean="0">
                <a:latin typeface="Malithi Web" pitchFamily="34" charset="0"/>
                <a:cs typeface="Malithi Web" pitchFamily="34" charset="0"/>
              </a:rPr>
              <a:t>Assembly Lines</a:t>
            </a:r>
            <a:r>
              <a:rPr lang="si-LK" sz="2800" dirty="0" smtClean="0">
                <a:latin typeface="Malithi Web" pitchFamily="34" charset="0"/>
                <a:cs typeface="Malithi Web" pitchFamily="34" charset="0"/>
              </a:rPr>
              <a:t>)</a:t>
            </a:r>
          </a:p>
          <a:p>
            <a:pPr eaLnBrk="1" hangingPunct="1">
              <a:buFont typeface="Wingdings" pitchFamily="2" charset="2"/>
              <a:buChar char="§"/>
              <a:defRPr/>
            </a:pPr>
            <a:r>
              <a:rPr lang="si-LK" sz="2800" dirty="0" smtClean="0">
                <a:latin typeface="Malithi Web" pitchFamily="34" charset="0"/>
                <a:cs typeface="Malithi Web" pitchFamily="34" charset="0"/>
              </a:rPr>
              <a:t>රේල් පාරවල්</a:t>
            </a:r>
            <a:endParaRPr lang="en-US" sz="2800" dirty="0" smtClean="0">
              <a:latin typeface="Malithi Web" pitchFamily="34" charset="0"/>
              <a:cs typeface="Malithi Web" pitchFamily="34" charset="0"/>
            </a:endParaRPr>
          </a:p>
          <a:p>
            <a:pPr eaLnBrk="1" hangingPunct="1">
              <a:buFont typeface="Wingdings" pitchFamily="2" charset="2"/>
              <a:buChar char="§"/>
              <a:defRPr/>
            </a:pPr>
            <a:r>
              <a:rPr lang="si-LK" sz="2800" dirty="0" smtClean="0">
                <a:latin typeface="Malithi Web" pitchFamily="34" charset="0"/>
                <a:cs typeface="Malithi Web" pitchFamily="34" charset="0"/>
              </a:rPr>
              <a:t>කර්මාන්තශාලා</a:t>
            </a:r>
            <a:endParaRPr lang="en-US" sz="2800" dirty="0" smtClean="0">
              <a:latin typeface="Malithi Web" pitchFamily="34" charset="0"/>
              <a:cs typeface="Malithi Web" pitchFamily="34" charset="0"/>
            </a:endParaRPr>
          </a:p>
          <a:p>
            <a:pPr eaLnBrk="1" hangingPunct="1">
              <a:buFont typeface="Wingdings" pitchFamily="2" charset="2"/>
              <a:buChar char="§"/>
              <a:defRPr/>
            </a:pPr>
            <a:r>
              <a:rPr lang="si-LK" sz="2800" dirty="0" smtClean="0">
                <a:latin typeface="Malithi Web" pitchFamily="34" charset="0"/>
                <a:cs typeface="Malithi Web" pitchFamily="34" charset="0"/>
              </a:rPr>
              <a:t>රෙදි කම්හල්</a:t>
            </a:r>
            <a:endParaRPr lang="en-US" sz="2800" dirty="0" smtClean="0">
              <a:latin typeface="Malithi Web" pitchFamily="34" charset="0"/>
              <a:cs typeface="Malithi Web" pitchFamily="34" charset="0"/>
            </a:endParaRPr>
          </a:p>
          <a:p>
            <a:pPr eaLnBrk="1" hangingPunct="1">
              <a:buFont typeface="Wingdings" pitchFamily="2" charset="2"/>
              <a:buChar char="§"/>
              <a:defRPr/>
            </a:pPr>
            <a:r>
              <a:rPr lang="si-LK" sz="2800" dirty="0" smtClean="0">
                <a:latin typeface="Malithi Web" pitchFamily="34" charset="0"/>
                <a:cs typeface="Malithi Web" pitchFamily="34" charset="0"/>
              </a:rPr>
              <a:t>කර්මාන්තශාලා නිසා ප්‍රථම පරිසර බලපෑම්</a:t>
            </a:r>
            <a:r>
              <a:rPr lang="en-US" sz="2800" dirty="0" smtClean="0">
                <a:latin typeface="Malithi Web" pitchFamily="34" charset="0"/>
                <a:cs typeface="Malithi Web" pitchFamily="34" charset="0"/>
              </a:rPr>
              <a:t>.</a:t>
            </a:r>
          </a:p>
          <a:p>
            <a:pPr eaLnBrk="1" hangingPunct="1">
              <a:buFont typeface="Wingdings" pitchFamily="2" charset="2"/>
              <a:buChar char="§"/>
              <a:defRPr/>
            </a:pPr>
            <a:r>
              <a:rPr lang="si-LK" sz="2800" dirty="0" smtClean="0">
                <a:latin typeface="Malithi Web" pitchFamily="34" charset="0"/>
                <a:cs typeface="Malithi Web" pitchFamily="34" charset="0"/>
              </a:rPr>
              <a:t>නව බලශක්ති ප්‍රභේද</a:t>
            </a:r>
            <a:endParaRPr lang="en-US" sz="2800" dirty="0" smtClean="0">
              <a:latin typeface="Malithi Web" pitchFamily="34" charset="0"/>
              <a:cs typeface="Malithi Web" pitchFamily="34" charset="0"/>
            </a:endParaRPr>
          </a:p>
        </p:txBody>
      </p:sp>
      <p:pic>
        <p:nvPicPr>
          <p:cNvPr id="15364" name="Picture 6" descr="MPj04026870000[1]"/>
          <p:cNvPicPr>
            <a:picLocks noGrp="1" noChangeAspect="1" noChangeArrowheads="1"/>
          </p:cNvPicPr>
          <p:nvPr>
            <p:ph sz="half" idx="2"/>
          </p:nvPr>
        </p:nvPicPr>
        <p:blipFill>
          <a:blip r:embed="rId3"/>
          <a:srcRect/>
          <a:stretch>
            <a:fillRect/>
          </a:stretch>
        </p:blipFill>
        <p:spPr>
          <a:xfrm>
            <a:off x="4211638" y="4970463"/>
            <a:ext cx="1908175" cy="1887537"/>
          </a:xfrm>
          <a:noFill/>
        </p:spPr>
      </p:pic>
      <p:pic>
        <p:nvPicPr>
          <p:cNvPr id="15365" name="Picture 8" descr="MPj04026910000[1]"/>
          <p:cNvPicPr>
            <a:picLocks noChangeAspect="1" noChangeArrowheads="1"/>
          </p:cNvPicPr>
          <p:nvPr/>
        </p:nvPicPr>
        <p:blipFill>
          <a:blip r:embed="rId4"/>
          <a:srcRect/>
          <a:stretch>
            <a:fillRect/>
          </a:stretch>
        </p:blipFill>
        <p:spPr bwMode="auto">
          <a:xfrm>
            <a:off x="5292725" y="1628775"/>
            <a:ext cx="1763713" cy="1743075"/>
          </a:xfrm>
          <a:prstGeom prst="rect">
            <a:avLst/>
          </a:prstGeom>
          <a:noFill/>
          <a:ln w="9525">
            <a:noFill/>
            <a:miter lim="800000"/>
            <a:headEnd/>
            <a:tailEnd/>
          </a:ln>
        </p:spPr>
      </p:pic>
      <p:pic>
        <p:nvPicPr>
          <p:cNvPr id="15366" name="Picture 9" descr="MPj04230750000[1]"/>
          <p:cNvPicPr>
            <a:picLocks noChangeAspect="1" noChangeArrowheads="1"/>
          </p:cNvPicPr>
          <p:nvPr/>
        </p:nvPicPr>
        <p:blipFill>
          <a:blip r:embed="rId5"/>
          <a:srcRect/>
          <a:stretch>
            <a:fillRect/>
          </a:stretch>
        </p:blipFill>
        <p:spPr bwMode="auto">
          <a:xfrm>
            <a:off x="7410450" y="1341438"/>
            <a:ext cx="1733550" cy="1906587"/>
          </a:xfrm>
          <a:prstGeom prst="rect">
            <a:avLst/>
          </a:prstGeom>
          <a:noFill/>
          <a:ln w="9525">
            <a:noFill/>
            <a:miter lim="800000"/>
            <a:headEnd/>
            <a:tailEnd/>
          </a:ln>
        </p:spPr>
      </p:pic>
      <p:pic>
        <p:nvPicPr>
          <p:cNvPr id="15367" name="Picture 10" descr="MCj04103610000[1]"/>
          <p:cNvPicPr>
            <a:picLocks noChangeAspect="1" noChangeArrowheads="1"/>
          </p:cNvPicPr>
          <p:nvPr/>
        </p:nvPicPr>
        <p:blipFill>
          <a:blip r:embed="rId6"/>
          <a:srcRect/>
          <a:stretch>
            <a:fillRect/>
          </a:stretch>
        </p:blipFill>
        <p:spPr bwMode="auto">
          <a:xfrm>
            <a:off x="4284663" y="3644900"/>
            <a:ext cx="1844675" cy="1298575"/>
          </a:xfrm>
          <a:prstGeom prst="rect">
            <a:avLst/>
          </a:prstGeom>
          <a:noFill/>
          <a:ln w="9525">
            <a:noFill/>
            <a:miter lim="800000"/>
            <a:headEnd/>
            <a:tailEnd/>
          </a:ln>
        </p:spPr>
      </p:pic>
      <p:pic>
        <p:nvPicPr>
          <p:cNvPr id="446476" name="Picture 12" descr="MCj04103210000[1]"/>
          <p:cNvPicPr>
            <a:picLocks noChangeAspect="1" noChangeArrowheads="1"/>
          </p:cNvPicPr>
          <p:nvPr/>
        </p:nvPicPr>
        <p:blipFill>
          <a:blip r:embed="rId7"/>
          <a:srcRect/>
          <a:stretch>
            <a:fillRect/>
          </a:stretch>
        </p:blipFill>
        <p:spPr bwMode="auto">
          <a:xfrm>
            <a:off x="6551613" y="5543550"/>
            <a:ext cx="2592387" cy="1314450"/>
          </a:xfrm>
          <a:prstGeom prst="rect">
            <a:avLst/>
          </a:prstGeom>
          <a:noFill/>
          <a:ln w="9525">
            <a:noFill/>
            <a:miter lim="800000"/>
            <a:headEnd/>
            <a:tailEnd/>
          </a:ln>
        </p:spPr>
      </p:pic>
      <p:pic>
        <p:nvPicPr>
          <p:cNvPr id="15370" name="Picture 13" descr="MPj04019230000[1]"/>
          <p:cNvPicPr>
            <a:picLocks noChangeAspect="1" noChangeArrowheads="1"/>
          </p:cNvPicPr>
          <p:nvPr/>
        </p:nvPicPr>
        <p:blipFill>
          <a:blip r:embed="rId8"/>
          <a:srcRect/>
          <a:stretch>
            <a:fillRect/>
          </a:stretch>
        </p:blipFill>
        <p:spPr bwMode="auto">
          <a:xfrm>
            <a:off x="6408738" y="3465513"/>
            <a:ext cx="2533650" cy="1689100"/>
          </a:xfrm>
          <a:prstGeom prst="rect">
            <a:avLst/>
          </a:prstGeom>
          <a:noFill/>
          <a:ln w="9525">
            <a:noFill/>
            <a:miter lim="800000"/>
            <a:headEnd/>
            <a:tailEnd/>
          </a:ln>
        </p:spPr>
      </p:pic>
      <p:pic>
        <p:nvPicPr>
          <p:cNvPr id="446478" name="Picture 14" descr="MCj04099850000[1]"/>
          <p:cNvPicPr>
            <a:picLocks noChangeAspect="1" noChangeArrowheads="1"/>
          </p:cNvPicPr>
          <p:nvPr/>
        </p:nvPicPr>
        <p:blipFill>
          <a:blip r:embed="rId9"/>
          <a:srcRect/>
          <a:stretch>
            <a:fillRect/>
          </a:stretch>
        </p:blipFill>
        <p:spPr bwMode="auto">
          <a:xfrm>
            <a:off x="431800" y="5554663"/>
            <a:ext cx="2700338" cy="1303337"/>
          </a:xfrm>
          <a:prstGeom prst="rect">
            <a:avLst/>
          </a:prstGeom>
          <a:noFill/>
          <a:ln w="9525">
            <a:noFill/>
            <a:miter lim="800000"/>
            <a:headEnd/>
            <a:tailEnd/>
          </a:ln>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46466"/>
                                        </p:tgtEl>
                                        <p:attrNameLst>
                                          <p:attrName>style.visibility</p:attrName>
                                        </p:attrNameLst>
                                      </p:cBhvr>
                                      <p:to>
                                        <p:strVal val="visible"/>
                                      </p:to>
                                    </p:set>
                                    <p:anim calcmode="lin" valueType="num">
                                      <p:cBhvr>
                                        <p:cTn id="7" dur="1000" fill="hold"/>
                                        <p:tgtEl>
                                          <p:spTgt spid="446466"/>
                                        </p:tgtEl>
                                        <p:attrNameLst>
                                          <p:attrName>ppt_w</p:attrName>
                                        </p:attrNameLst>
                                      </p:cBhvr>
                                      <p:tavLst>
                                        <p:tav tm="0">
                                          <p:val>
                                            <p:strVal val="#ppt_w+.3"/>
                                          </p:val>
                                        </p:tav>
                                        <p:tav tm="100000">
                                          <p:val>
                                            <p:strVal val="#ppt_w"/>
                                          </p:val>
                                        </p:tav>
                                      </p:tavLst>
                                    </p:anim>
                                    <p:anim calcmode="lin" valueType="num">
                                      <p:cBhvr>
                                        <p:cTn id="8" dur="1000" fill="hold"/>
                                        <p:tgtEl>
                                          <p:spTgt spid="446466"/>
                                        </p:tgtEl>
                                        <p:attrNameLst>
                                          <p:attrName>ppt_h</p:attrName>
                                        </p:attrNameLst>
                                      </p:cBhvr>
                                      <p:tavLst>
                                        <p:tav tm="0">
                                          <p:val>
                                            <p:strVal val="#ppt_h"/>
                                          </p:val>
                                        </p:tav>
                                        <p:tav tm="100000">
                                          <p:val>
                                            <p:strVal val="#ppt_h"/>
                                          </p:val>
                                        </p:tav>
                                      </p:tavLst>
                                    </p:anim>
                                    <p:animEffect transition="in" filter="fade">
                                      <p:cBhvr>
                                        <p:cTn id="9" dur="1000"/>
                                        <p:tgtEl>
                                          <p:spTgt spid="446466"/>
                                        </p:tgtEl>
                                      </p:cBhvr>
                                    </p:animEffect>
                                  </p:childTnLst>
                                </p:cTn>
                              </p:par>
                            </p:childTnLst>
                          </p:cTn>
                        </p:par>
                      </p:childTnLst>
                    </p:cTn>
                  </p:par>
                  <p:par>
                    <p:cTn id="10" fill="hold">
                      <p:stCondLst>
                        <p:cond delay="indefinite"/>
                      </p:stCondLst>
                      <p:childTnLst>
                        <p:par>
                          <p:cTn id="11" fill="hold">
                            <p:stCondLst>
                              <p:cond delay="0"/>
                            </p:stCondLst>
                            <p:childTnLst>
                              <p:par>
                                <p:cTn id="12" presetID="20" presetClass="entr" presetSubtype="0" fill="hold" grpId="0" nodeType="clickEffect">
                                  <p:stCondLst>
                                    <p:cond delay="0"/>
                                  </p:stCondLst>
                                  <p:childTnLst>
                                    <p:set>
                                      <p:cBhvr>
                                        <p:cTn id="13" dur="1" fill="hold">
                                          <p:stCondLst>
                                            <p:cond delay="0"/>
                                          </p:stCondLst>
                                        </p:cTn>
                                        <p:tgtEl>
                                          <p:spTgt spid="446468">
                                            <p:txEl>
                                              <p:pRg st="0" end="0"/>
                                            </p:txEl>
                                          </p:spTgt>
                                        </p:tgtEl>
                                        <p:attrNameLst>
                                          <p:attrName>style.visibility</p:attrName>
                                        </p:attrNameLst>
                                      </p:cBhvr>
                                      <p:to>
                                        <p:strVal val="visible"/>
                                      </p:to>
                                    </p:set>
                                    <p:animEffect transition="in" filter="wedge">
                                      <p:cBhvr>
                                        <p:cTn id="14" dur="2000"/>
                                        <p:tgtEl>
                                          <p:spTgt spid="446468">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0" presetClass="entr" presetSubtype="0" fill="hold" grpId="0" nodeType="clickEffect">
                                  <p:stCondLst>
                                    <p:cond delay="0"/>
                                  </p:stCondLst>
                                  <p:childTnLst>
                                    <p:set>
                                      <p:cBhvr>
                                        <p:cTn id="18" dur="1" fill="hold">
                                          <p:stCondLst>
                                            <p:cond delay="0"/>
                                          </p:stCondLst>
                                        </p:cTn>
                                        <p:tgtEl>
                                          <p:spTgt spid="446468">
                                            <p:txEl>
                                              <p:pRg st="1" end="1"/>
                                            </p:txEl>
                                          </p:spTgt>
                                        </p:tgtEl>
                                        <p:attrNameLst>
                                          <p:attrName>style.visibility</p:attrName>
                                        </p:attrNameLst>
                                      </p:cBhvr>
                                      <p:to>
                                        <p:strVal val="visible"/>
                                      </p:to>
                                    </p:set>
                                    <p:animEffect transition="in" filter="wedge">
                                      <p:cBhvr>
                                        <p:cTn id="19" dur="2000"/>
                                        <p:tgtEl>
                                          <p:spTgt spid="446468">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0" presetClass="entr" presetSubtype="0" fill="hold" grpId="0" nodeType="clickEffect">
                                  <p:stCondLst>
                                    <p:cond delay="0"/>
                                  </p:stCondLst>
                                  <p:childTnLst>
                                    <p:set>
                                      <p:cBhvr>
                                        <p:cTn id="23" dur="1" fill="hold">
                                          <p:stCondLst>
                                            <p:cond delay="0"/>
                                          </p:stCondLst>
                                        </p:cTn>
                                        <p:tgtEl>
                                          <p:spTgt spid="446468">
                                            <p:txEl>
                                              <p:pRg st="2" end="2"/>
                                            </p:txEl>
                                          </p:spTgt>
                                        </p:tgtEl>
                                        <p:attrNameLst>
                                          <p:attrName>style.visibility</p:attrName>
                                        </p:attrNameLst>
                                      </p:cBhvr>
                                      <p:to>
                                        <p:strVal val="visible"/>
                                      </p:to>
                                    </p:set>
                                    <p:animEffect transition="in" filter="wedge">
                                      <p:cBhvr>
                                        <p:cTn id="24" dur="2000"/>
                                        <p:tgtEl>
                                          <p:spTgt spid="446468">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0" presetClass="entr" presetSubtype="0" fill="hold" grpId="0" nodeType="clickEffect">
                                  <p:stCondLst>
                                    <p:cond delay="0"/>
                                  </p:stCondLst>
                                  <p:childTnLst>
                                    <p:set>
                                      <p:cBhvr>
                                        <p:cTn id="28" dur="1" fill="hold">
                                          <p:stCondLst>
                                            <p:cond delay="0"/>
                                          </p:stCondLst>
                                        </p:cTn>
                                        <p:tgtEl>
                                          <p:spTgt spid="446468">
                                            <p:txEl>
                                              <p:pRg st="3" end="3"/>
                                            </p:txEl>
                                          </p:spTgt>
                                        </p:tgtEl>
                                        <p:attrNameLst>
                                          <p:attrName>style.visibility</p:attrName>
                                        </p:attrNameLst>
                                      </p:cBhvr>
                                      <p:to>
                                        <p:strVal val="visible"/>
                                      </p:to>
                                    </p:set>
                                    <p:animEffect transition="in" filter="wedge">
                                      <p:cBhvr>
                                        <p:cTn id="29" dur="2000"/>
                                        <p:tgtEl>
                                          <p:spTgt spid="446468">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0" presetClass="entr" presetSubtype="0" fill="hold" grpId="0" nodeType="clickEffect">
                                  <p:stCondLst>
                                    <p:cond delay="0"/>
                                  </p:stCondLst>
                                  <p:childTnLst>
                                    <p:set>
                                      <p:cBhvr>
                                        <p:cTn id="33" dur="1" fill="hold">
                                          <p:stCondLst>
                                            <p:cond delay="0"/>
                                          </p:stCondLst>
                                        </p:cTn>
                                        <p:tgtEl>
                                          <p:spTgt spid="446468">
                                            <p:txEl>
                                              <p:pRg st="4" end="4"/>
                                            </p:txEl>
                                          </p:spTgt>
                                        </p:tgtEl>
                                        <p:attrNameLst>
                                          <p:attrName>style.visibility</p:attrName>
                                        </p:attrNameLst>
                                      </p:cBhvr>
                                      <p:to>
                                        <p:strVal val="visible"/>
                                      </p:to>
                                    </p:set>
                                    <p:animEffect transition="in" filter="wedge">
                                      <p:cBhvr>
                                        <p:cTn id="34" dur="2000"/>
                                        <p:tgtEl>
                                          <p:spTgt spid="446468">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0" presetClass="entr" presetSubtype="0" fill="hold" grpId="0" nodeType="clickEffect">
                                  <p:stCondLst>
                                    <p:cond delay="0"/>
                                  </p:stCondLst>
                                  <p:childTnLst>
                                    <p:set>
                                      <p:cBhvr>
                                        <p:cTn id="38" dur="1" fill="hold">
                                          <p:stCondLst>
                                            <p:cond delay="0"/>
                                          </p:stCondLst>
                                        </p:cTn>
                                        <p:tgtEl>
                                          <p:spTgt spid="446468">
                                            <p:txEl>
                                              <p:pRg st="5" end="5"/>
                                            </p:txEl>
                                          </p:spTgt>
                                        </p:tgtEl>
                                        <p:attrNameLst>
                                          <p:attrName>style.visibility</p:attrName>
                                        </p:attrNameLst>
                                      </p:cBhvr>
                                      <p:to>
                                        <p:strVal val="visible"/>
                                      </p:to>
                                    </p:set>
                                    <p:animEffect transition="in" filter="wedge">
                                      <p:cBhvr>
                                        <p:cTn id="39" dur="2000"/>
                                        <p:tgtEl>
                                          <p:spTgt spid="446468">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15365"/>
                                        </p:tgtEl>
                                        <p:attrNameLst>
                                          <p:attrName>style.visibility</p:attrName>
                                        </p:attrNameLst>
                                      </p:cBhvr>
                                      <p:to>
                                        <p:strVal val="visible"/>
                                      </p:to>
                                    </p:set>
                                    <p:anim calcmode="lin" valueType="num">
                                      <p:cBhvr additive="base">
                                        <p:cTn id="44" dur="500" fill="hold"/>
                                        <p:tgtEl>
                                          <p:spTgt spid="15365"/>
                                        </p:tgtEl>
                                        <p:attrNameLst>
                                          <p:attrName>ppt_x</p:attrName>
                                        </p:attrNameLst>
                                      </p:cBhvr>
                                      <p:tavLst>
                                        <p:tav tm="0">
                                          <p:val>
                                            <p:strVal val="#ppt_x"/>
                                          </p:val>
                                        </p:tav>
                                        <p:tav tm="100000">
                                          <p:val>
                                            <p:strVal val="#ppt_x"/>
                                          </p:val>
                                        </p:tav>
                                      </p:tavLst>
                                    </p:anim>
                                    <p:anim calcmode="lin" valueType="num">
                                      <p:cBhvr additive="base">
                                        <p:cTn id="45" dur="500" fill="hold"/>
                                        <p:tgtEl>
                                          <p:spTgt spid="15365"/>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15366"/>
                                        </p:tgtEl>
                                        <p:attrNameLst>
                                          <p:attrName>style.visibility</p:attrName>
                                        </p:attrNameLst>
                                      </p:cBhvr>
                                      <p:to>
                                        <p:strVal val="visible"/>
                                      </p:to>
                                    </p:set>
                                    <p:anim calcmode="lin" valueType="num">
                                      <p:cBhvr additive="base">
                                        <p:cTn id="50" dur="500" fill="hold"/>
                                        <p:tgtEl>
                                          <p:spTgt spid="15366"/>
                                        </p:tgtEl>
                                        <p:attrNameLst>
                                          <p:attrName>ppt_x</p:attrName>
                                        </p:attrNameLst>
                                      </p:cBhvr>
                                      <p:tavLst>
                                        <p:tav tm="0">
                                          <p:val>
                                            <p:strVal val="#ppt_x"/>
                                          </p:val>
                                        </p:tav>
                                        <p:tav tm="100000">
                                          <p:val>
                                            <p:strVal val="#ppt_x"/>
                                          </p:val>
                                        </p:tav>
                                      </p:tavLst>
                                    </p:anim>
                                    <p:anim calcmode="lin" valueType="num">
                                      <p:cBhvr additive="base">
                                        <p:cTn id="51" dur="500" fill="hold"/>
                                        <p:tgtEl>
                                          <p:spTgt spid="15366"/>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15367"/>
                                        </p:tgtEl>
                                        <p:attrNameLst>
                                          <p:attrName>style.visibility</p:attrName>
                                        </p:attrNameLst>
                                      </p:cBhvr>
                                      <p:to>
                                        <p:strVal val="visible"/>
                                      </p:to>
                                    </p:set>
                                    <p:anim calcmode="lin" valueType="num">
                                      <p:cBhvr additive="base">
                                        <p:cTn id="56" dur="500" fill="hold"/>
                                        <p:tgtEl>
                                          <p:spTgt spid="15367"/>
                                        </p:tgtEl>
                                        <p:attrNameLst>
                                          <p:attrName>ppt_x</p:attrName>
                                        </p:attrNameLst>
                                      </p:cBhvr>
                                      <p:tavLst>
                                        <p:tav tm="0">
                                          <p:val>
                                            <p:strVal val="#ppt_x"/>
                                          </p:val>
                                        </p:tav>
                                        <p:tav tm="100000">
                                          <p:val>
                                            <p:strVal val="#ppt_x"/>
                                          </p:val>
                                        </p:tav>
                                      </p:tavLst>
                                    </p:anim>
                                    <p:anim calcmode="lin" valueType="num">
                                      <p:cBhvr additive="base">
                                        <p:cTn id="57" dur="500" fill="hold"/>
                                        <p:tgtEl>
                                          <p:spTgt spid="15367"/>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0" presetClass="entr" presetSubtype="0" fill="hold" nodeType="clickEffect">
                                  <p:stCondLst>
                                    <p:cond delay="0"/>
                                  </p:stCondLst>
                                  <p:childTnLst>
                                    <p:set>
                                      <p:cBhvr>
                                        <p:cTn id="61" dur="1" fill="hold">
                                          <p:stCondLst>
                                            <p:cond delay="0"/>
                                          </p:stCondLst>
                                        </p:cTn>
                                        <p:tgtEl>
                                          <p:spTgt spid="15370"/>
                                        </p:tgtEl>
                                        <p:attrNameLst>
                                          <p:attrName>style.visibility</p:attrName>
                                        </p:attrNameLst>
                                      </p:cBhvr>
                                      <p:to>
                                        <p:strVal val="visible"/>
                                      </p:to>
                                    </p:set>
                                    <p:animEffect transition="in" filter="wedge">
                                      <p:cBhvr>
                                        <p:cTn id="62" dur="2000"/>
                                        <p:tgtEl>
                                          <p:spTgt spid="15370"/>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446478"/>
                                        </p:tgtEl>
                                        <p:attrNameLst>
                                          <p:attrName>style.visibility</p:attrName>
                                        </p:attrNameLst>
                                      </p:cBhvr>
                                      <p:to>
                                        <p:strVal val="visible"/>
                                      </p:to>
                                    </p:set>
                                    <p:anim calcmode="lin" valueType="num">
                                      <p:cBhvr additive="base">
                                        <p:cTn id="67" dur="500" fill="hold"/>
                                        <p:tgtEl>
                                          <p:spTgt spid="446478"/>
                                        </p:tgtEl>
                                        <p:attrNameLst>
                                          <p:attrName>ppt_x</p:attrName>
                                        </p:attrNameLst>
                                      </p:cBhvr>
                                      <p:tavLst>
                                        <p:tav tm="0">
                                          <p:val>
                                            <p:strVal val="#ppt_x"/>
                                          </p:val>
                                        </p:tav>
                                        <p:tav tm="100000">
                                          <p:val>
                                            <p:strVal val="#ppt_x"/>
                                          </p:val>
                                        </p:tav>
                                      </p:tavLst>
                                    </p:anim>
                                    <p:anim calcmode="lin" valueType="num">
                                      <p:cBhvr additive="base">
                                        <p:cTn id="68" dur="500" fill="hold"/>
                                        <p:tgtEl>
                                          <p:spTgt spid="446478"/>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15364"/>
                                        </p:tgtEl>
                                        <p:attrNameLst>
                                          <p:attrName>style.visibility</p:attrName>
                                        </p:attrNameLst>
                                      </p:cBhvr>
                                      <p:to>
                                        <p:strVal val="visible"/>
                                      </p:to>
                                    </p:set>
                                    <p:anim calcmode="lin" valueType="num">
                                      <p:cBhvr additive="base">
                                        <p:cTn id="73" dur="500" fill="hold"/>
                                        <p:tgtEl>
                                          <p:spTgt spid="15364"/>
                                        </p:tgtEl>
                                        <p:attrNameLst>
                                          <p:attrName>ppt_x</p:attrName>
                                        </p:attrNameLst>
                                      </p:cBhvr>
                                      <p:tavLst>
                                        <p:tav tm="0">
                                          <p:val>
                                            <p:strVal val="#ppt_x"/>
                                          </p:val>
                                        </p:tav>
                                        <p:tav tm="100000">
                                          <p:val>
                                            <p:strVal val="#ppt_x"/>
                                          </p:val>
                                        </p:tav>
                                      </p:tavLst>
                                    </p:anim>
                                    <p:anim calcmode="lin" valueType="num">
                                      <p:cBhvr additive="base">
                                        <p:cTn id="74" dur="500" fill="hold"/>
                                        <p:tgtEl>
                                          <p:spTgt spid="15364"/>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0" presetClass="entr" presetSubtype="0" fill="hold" nodeType="clickEffect">
                                  <p:stCondLst>
                                    <p:cond delay="0"/>
                                  </p:stCondLst>
                                  <p:childTnLst>
                                    <p:set>
                                      <p:cBhvr>
                                        <p:cTn id="78" dur="1" fill="hold">
                                          <p:stCondLst>
                                            <p:cond delay="0"/>
                                          </p:stCondLst>
                                        </p:cTn>
                                        <p:tgtEl>
                                          <p:spTgt spid="446476"/>
                                        </p:tgtEl>
                                        <p:attrNameLst>
                                          <p:attrName>style.visibility</p:attrName>
                                        </p:attrNameLst>
                                      </p:cBhvr>
                                      <p:to>
                                        <p:strVal val="visible"/>
                                      </p:to>
                                    </p:set>
                                    <p:animEffect transition="in" filter="wedge">
                                      <p:cBhvr>
                                        <p:cTn id="79" dur="2000"/>
                                        <p:tgtEl>
                                          <p:spTgt spid="4464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6466" grpId="0"/>
      <p:bldP spid="446468"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i-LK" dirty="0" smtClean="0">
                <a:latin typeface="Malithi Web" pitchFamily="34" charset="0"/>
                <a:cs typeface="Malithi Web" pitchFamily="34" charset="0"/>
              </a:rPr>
              <a:t>ක්‍රි. ව. </a:t>
            </a:r>
            <a:r>
              <a:rPr lang="en-US" dirty="0" smtClean="0">
                <a:latin typeface="Malithi Web" pitchFamily="34" charset="0"/>
                <a:cs typeface="Malithi Web" pitchFamily="34" charset="0"/>
              </a:rPr>
              <a:t>1700 - 1849</a:t>
            </a:r>
            <a:endParaRPr lang="en-US" dirty="0"/>
          </a:p>
        </p:txBody>
      </p:sp>
      <p:sp>
        <p:nvSpPr>
          <p:cNvPr id="3" name="Content Placeholder 2"/>
          <p:cNvSpPr>
            <a:spLocks noGrp="1"/>
          </p:cNvSpPr>
          <p:nvPr>
            <p:ph idx="1"/>
          </p:nvPr>
        </p:nvSpPr>
        <p:spPr/>
        <p:txBody>
          <a:bodyPr/>
          <a:lstStyle/>
          <a:p>
            <a:pPr marL="0" lvl="0" indent="0" eaLnBrk="1" hangingPunct="1">
              <a:buFont typeface="Arial" pitchFamily="34" charset="0"/>
              <a:buChar char="•"/>
            </a:pPr>
            <a:r>
              <a:rPr lang="si-LK" sz="2000" dirty="0" smtClean="0">
                <a:solidFill>
                  <a:schemeClr val="bg2"/>
                </a:solidFill>
                <a:effectLst/>
                <a:latin typeface="Malithi Web" pitchFamily="34" charset="0"/>
                <a:cs typeface="Malithi Web" pitchFamily="34" charset="0"/>
              </a:rPr>
              <a:t>ටින් කෑම, ගොයම් පාගන යන්ත්‍රය, </a:t>
            </a:r>
            <a:r>
              <a:rPr lang="en-US" sz="2000" dirty="0" smtClean="0">
                <a:solidFill>
                  <a:schemeClr val="bg2"/>
                </a:solidFill>
                <a:effectLst/>
                <a:latin typeface="Malithi Web" pitchFamily="34" charset="0"/>
                <a:cs typeface="Malithi Web" pitchFamily="34" charset="0"/>
              </a:rPr>
              <a:t>Carbonated water</a:t>
            </a:r>
            <a:r>
              <a:rPr lang="si-LK" sz="2000" dirty="0" smtClean="0">
                <a:solidFill>
                  <a:schemeClr val="bg2"/>
                </a:solidFill>
                <a:effectLst/>
                <a:latin typeface="Malithi Web" pitchFamily="34" charset="0"/>
                <a:cs typeface="Malithi Web" pitchFamily="34" charset="0"/>
              </a:rPr>
              <a:t>, වාෂ්ප ට්‍රැක්ටරය</a:t>
            </a:r>
            <a:r>
              <a:rPr lang="en-US" sz="2000" dirty="0" smtClean="0">
                <a:solidFill>
                  <a:schemeClr val="bg2"/>
                </a:solidFill>
                <a:effectLst/>
                <a:latin typeface="Malithi Web" pitchFamily="34" charset="0"/>
                <a:cs typeface="Malithi Web" pitchFamily="34" charset="0"/>
              </a:rPr>
              <a:t>, </a:t>
            </a:r>
            <a:r>
              <a:rPr lang="si-LK" sz="2000" dirty="0" smtClean="0">
                <a:solidFill>
                  <a:schemeClr val="bg2"/>
                </a:solidFill>
                <a:effectLst/>
                <a:latin typeface="Malithi Web" pitchFamily="34" charset="0"/>
                <a:cs typeface="Malithi Web" pitchFamily="34" charset="0"/>
              </a:rPr>
              <a:t>ඉරුම් යන්ත්‍ර, බීජ ඉසින යන්ත්‍රය, පොහොර, සෑන්ඩ්විච්</a:t>
            </a:r>
            <a:r>
              <a:rPr lang="en-US" sz="2000" dirty="0" smtClean="0">
                <a:solidFill>
                  <a:schemeClr val="bg2"/>
                </a:solidFill>
                <a:effectLst/>
                <a:latin typeface="Malithi Web" pitchFamily="34" charset="0"/>
                <a:cs typeface="Malithi Web" pitchFamily="34" charset="0"/>
              </a:rPr>
              <a:t>.</a:t>
            </a:r>
          </a:p>
          <a:p>
            <a:pPr marL="0" indent="0" eaLnBrk="1" hangingPunct="1">
              <a:buFont typeface="Arial" pitchFamily="34" charset="0"/>
              <a:buChar char="•"/>
            </a:pPr>
            <a:r>
              <a:rPr lang="si-LK" sz="2000" dirty="0" smtClean="0">
                <a:solidFill>
                  <a:schemeClr val="bg2"/>
                </a:solidFill>
                <a:effectLst/>
                <a:latin typeface="Malithi Web" pitchFamily="34" charset="0"/>
                <a:cs typeface="Malithi Web" pitchFamily="34" charset="0"/>
              </a:rPr>
              <a:t>විදුලි බලය, ගෑස් වීදි පහන්, යකඩරාමු ගොඩනැගිලි, ගිනි නිවනය, සිමෙන්ති, ගිනිකූරු, කේන්ද්‍ර තාපකය (</a:t>
            </a:r>
            <a:r>
              <a:rPr lang="en-US" sz="2000" dirty="0" smtClean="0">
                <a:solidFill>
                  <a:schemeClr val="bg2"/>
                </a:solidFill>
                <a:effectLst/>
                <a:latin typeface="Malithi Web" pitchFamily="34" charset="0"/>
                <a:cs typeface="Malithi Web" pitchFamily="34" charset="0"/>
              </a:rPr>
              <a:t>Central Heating</a:t>
            </a:r>
            <a:r>
              <a:rPr lang="si-LK" sz="2000" dirty="0" smtClean="0">
                <a:solidFill>
                  <a:schemeClr val="bg2"/>
                </a:solidFill>
                <a:effectLst/>
                <a:latin typeface="Malithi Web" pitchFamily="34" charset="0"/>
                <a:cs typeface="Malithi Web" pitchFamily="34" charset="0"/>
              </a:rPr>
              <a:t>)</a:t>
            </a:r>
            <a:endParaRPr lang="en-US" sz="2000" dirty="0" smtClean="0">
              <a:solidFill>
                <a:schemeClr val="bg2"/>
              </a:solidFill>
              <a:effectLst/>
              <a:latin typeface="Malithi Web" pitchFamily="34" charset="0"/>
              <a:cs typeface="Malithi Web" pitchFamily="34" charset="0"/>
            </a:endParaRPr>
          </a:p>
          <a:p>
            <a:pPr marL="0" lvl="0" indent="0" eaLnBrk="1" hangingPunct="1">
              <a:buFont typeface="Arial" pitchFamily="34" charset="0"/>
              <a:buChar char="•"/>
            </a:pPr>
            <a:r>
              <a:rPr lang="si-LK" sz="2000" dirty="0" smtClean="0">
                <a:solidFill>
                  <a:schemeClr val="bg2"/>
                </a:solidFill>
                <a:effectLst/>
                <a:latin typeface="Malithi Web" pitchFamily="34" charset="0"/>
                <a:cs typeface="Malithi Web" pitchFamily="34" charset="0"/>
              </a:rPr>
              <a:t>රෙදි වියන මැෂිම, නූල් කටින මැෂිම, මහන මැෂිම, තෙත්නිවාරණ ක්‍රම, ඩ්‍රයික්ලීනින්</a:t>
            </a:r>
            <a:endParaRPr lang="en-US" sz="2000" dirty="0" smtClean="0">
              <a:solidFill>
                <a:schemeClr val="bg2"/>
              </a:solidFill>
              <a:effectLst/>
              <a:latin typeface="Malithi Web" pitchFamily="34" charset="0"/>
              <a:cs typeface="Malithi Web" pitchFamily="34" charset="0"/>
            </a:endParaRPr>
          </a:p>
          <a:p>
            <a:pPr marL="0" indent="0" eaLnBrk="1" hangingPunct="1">
              <a:buFont typeface="Arial" pitchFamily="34" charset="0"/>
              <a:buChar char="•"/>
            </a:pPr>
            <a:r>
              <a:rPr lang="si-LK" sz="2000" dirty="0" smtClean="0">
                <a:solidFill>
                  <a:schemeClr val="bg2"/>
                </a:solidFill>
                <a:effectLst/>
                <a:latin typeface="Malithi Web" pitchFamily="34" charset="0"/>
                <a:cs typeface="Malithi Web" pitchFamily="34" charset="0"/>
              </a:rPr>
              <a:t>වින්චෙස්ටර් රයිෆලය, මැෂින් තුවක්කුව,</a:t>
            </a:r>
            <a:endParaRPr lang="en-US" sz="2000" dirty="0" smtClean="0">
              <a:solidFill>
                <a:schemeClr val="bg2"/>
              </a:solidFill>
              <a:effectLst/>
              <a:latin typeface="Malithi Web" pitchFamily="34" charset="0"/>
              <a:cs typeface="Malithi Web" pitchFamily="34" charset="0"/>
            </a:endParaRPr>
          </a:p>
          <a:p>
            <a:pPr marL="0" lvl="0" indent="0" eaLnBrk="1" hangingPunct="1">
              <a:buFont typeface="Arial" pitchFamily="34" charset="0"/>
              <a:buChar char="•"/>
            </a:pPr>
            <a:r>
              <a:rPr lang="si-LK" sz="2000" dirty="0" smtClean="0">
                <a:solidFill>
                  <a:schemeClr val="bg2"/>
                </a:solidFill>
                <a:effectLst/>
                <a:latin typeface="Malithi Web" pitchFamily="34" charset="0"/>
                <a:cs typeface="Malithi Web" pitchFamily="34" charset="0"/>
              </a:rPr>
              <a:t>වායු ටයරය, බයිසිකලය, ජීවිතාරක්ෂක බෝට්ටු, දුම්රිය, උණුසුම් වායු බැලූනය, ෂෂ්ඨකය (</a:t>
            </a:r>
            <a:r>
              <a:rPr lang="en-US" sz="2000" dirty="0" smtClean="0">
                <a:solidFill>
                  <a:schemeClr val="bg2"/>
                </a:solidFill>
                <a:effectLst/>
                <a:latin typeface="Malithi Web" pitchFamily="34" charset="0"/>
                <a:cs typeface="Malithi Web" pitchFamily="34" charset="0"/>
              </a:rPr>
              <a:t>Sextant</a:t>
            </a:r>
            <a:r>
              <a:rPr lang="si-LK" sz="2000" dirty="0" smtClean="0">
                <a:solidFill>
                  <a:schemeClr val="bg2"/>
                </a:solidFill>
                <a:effectLst/>
                <a:latin typeface="Malithi Web" pitchFamily="34" charset="0"/>
                <a:cs typeface="Malithi Web" pitchFamily="34" charset="0"/>
              </a:rPr>
              <a:t>).</a:t>
            </a:r>
            <a:endParaRPr lang="en-US" sz="2000" dirty="0" smtClean="0">
              <a:solidFill>
                <a:schemeClr val="bg2"/>
              </a:solidFill>
              <a:effectLst/>
              <a:latin typeface="Malithi Web" pitchFamily="34" charset="0"/>
              <a:cs typeface="Malithi Web" pitchFamily="34" charset="0"/>
            </a:endParaRPr>
          </a:p>
          <a:p>
            <a:pPr marL="0" indent="0" eaLnBrk="1" hangingPunct="1">
              <a:buFont typeface="Arial" pitchFamily="34" charset="0"/>
              <a:buChar char="•"/>
            </a:pPr>
            <a:r>
              <a:rPr lang="si-LK" sz="2000" dirty="0" smtClean="0">
                <a:solidFill>
                  <a:schemeClr val="bg2"/>
                </a:solidFill>
                <a:effectLst/>
                <a:latin typeface="Malithi Web" pitchFamily="34" charset="0"/>
                <a:cs typeface="Malithi Web" pitchFamily="34" charset="0"/>
              </a:rPr>
              <a:t>මෙට්‍රික් ක්‍රමය, ඡායාරූප ශිල්පය, ලිතෝග්‍රාෆ් ක්‍රමය, යතුරුලියනය, මෝර්ස් විදුලිපණිවුඩ ක්‍රමය, බ්‍රේල් ක්‍රමය, වානේ පෑන, මකනය, තැපැල් මුද්දරය</a:t>
            </a:r>
            <a:endParaRPr lang="en-US" sz="2000" dirty="0" smtClean="0">
              <a:solidFill>
                <a:schemeClr val="bg2"/>
              </a:solidFill>
              <a:effectLst/>
              <a:latin typeface="Malithi Web" pitchFamily="34" charset="0"/>
              <a:cs typeface="Malithi Web" pitchFamily="34" charset="0"/>
            </a:endParaRPr>
          </a:p>
          <a:p>
            <a:pPr marL="0" lvl="0" indent="0" eaLnBrk="1" hangingPunct="1">
              <a:buFont typeface="Arial" pitchFamily="34" charset="0"/>
              <a:buChar char="•"/>
            </a:pPr>
            <a:r>
              <a:rPr lang="si-LK" sz="2000" dirty="0" smtClean="0">
                <a:solidFill>
                  <a:schemeClr val="bg2"/>
                </a:solidFill>
                <a:effectLst/>
                <a:latin typeface="Malithi Web" pitchFamily="34" charset="0"/>
                <a:cs typeface="Malithi Web" pitchFamily="34" charset="0"/>
              </a:rPr>
              <a:t>ද්විනාභි කණ්ණාඩි (</a:t>
            </a:r>
            <a:r>
              <a:rPr lang="en-US" sz="2000" dirty="0" smtClean="0">
                <a:solidFill>
                  <a:schemeClr val="bg2"/>
                </a:solidFill>
                <a:effectLst/>
                <a:latin typeface="Malithi Web" pitchFamily="34" charset="0"/>
                <a:cs typeface="Malithi Web" pitchFamily="34" charset="0"/>
              </a:rPr>
              <a:t>Bifocals</a:t>
            </a:r>
            <a:r>
              <a:rPr lang="si-LK" sz="2000" dirty="0" smtClean="0">
                <a:solidFill>
                  <a:schemeClr val="bg2"/>
                </a:solidFill>
                <a:effectLst/>
                <a:latin typeface="Malithi Web" pitchFamily="34" charset="0"/>
                <a:cs typeface="Malithi Web" pitchFamily="34" charset="0"/>
              </a:rPr>
              <a:t>), නිර්වින්දක, පෝසිලේන් බොරුදත්, ගිලන්රථය, එන්නත්</a:t>
            </a:r>
            <a:r>
              <a:rPr lang="en-US" sz="2000" dirty="0" smtClean="0">
                <a:solidFill>
                  <a:schemeClr val="bg2"/>
                </a:solidFill>
                <a:effectLst/>
                <a:latin typeface="Malithi Web" pitchFamily="34" charset="0"/>
                <a:cs typeface="Malithi Web" pitchFamily="34" charset="0"/>
              </a:rPr>
              <a:t>, </a:t>
            </a:r>
            <a:r>
              <a:rPr lang="si-LK" sz="2000" dirty="0" smtClean="0">
                <a:solidFill>
                  <a:schemeClr val="bg2"/>
                </a:solidFill>
                <a:effectLst/>
                <a:latin typeface="Malithi Web" pitchFamily="34" charset="0"/>
                <a:cs typeface="Malithi Web" pitchFamily="34" charset="0"/>
              </a:rPr>
              <a:t>ප්ලාස්ටික් ශල්‍ය වෛද්‍ය ක්‍රමය, වෛද්‍ය නලාව, රුධිර පාරවිලයනය</a:t>
            </a:r>
            <a:endParaRPr lang="en-US" sz="2000" dirty="0" smtClean="0">
              <a:solidFill>
                <a:schemeClr val="bg2"/>
              </a:solidFill>
              <a:effectLst/>
              <a:latin typeface="Malithi Web" pitchFamily="34" charset="0"/>
              <a:cs typeface="Malithi Web" pitchFamily="34" charset="0"/>
            </a:endParaRPr>
          </a:p>
          <a:p>
            <a:pPr marL="0" indent="0" eaLnBrk="1" hangingPunct="1">
              <a:buFont typeface="Arial" pitchFamily="34" charset="0"/>
              <a:buChar char="•"/>
            </a:pPr>
            <a:endParaRPr lang="en-US" sz="2400" dirty="0" smtClean="0">
              <a:solidFill>
                <a:schemeClr val="bg2"/>
              </a:solidFill>
              <a:effectLst/>
              <a:latin typeface="Iskoola Pota" pitchFamily="34" charset="0"/>
              <a:cs typeface="Iskoola Pota" pitchFamily="34" charset="0"/>
            </a:endParaRPr>
          </a:p>
          <a:p>
            <a:pPr marL="0" lvl="0" indent="0" eaLnBrk="1" hangingPunct="1">
              <a:buFont typeface="Arial" pitchFamily="34" charset="0"/>
              <a:buChar char="•"/>
            </a:pPr>
            <a:endParaRPr lang="en-US" sz="2400" dirty="0" smtClean="0">
              <a:solidFill>
                <a:schemeClr val="bg2"/>
              </a:solidFill>
              <a:effectLst/>
              <a:latin typeface="Iskoola Pota" pitchFamily="34" charset="0"/>
              <a:cs typeface="Iskoola Pota" pitchFamily="34" charset="0"/>
            </a:endParaRPr>
          </a:p>
          <a:p>
            <a:pPr marL="0" indent="0" eaLnBrk="1" hangingPunct="1">
              <a:buFont typeface="Arial" pitchFamily="34" charset="0"/>
              <a:buChar char="•"/>
            </a:pPr>
            <a:endParaRPr lang="en-US" sz="2400" dirty="0" smtClean="0">
              <a:solidFill>
                <a:schemeClr val="bg2"/>
              </a:solidFill>
              <a:effectLst/>
              <a:latin typeface="Iskoola Pota" pitchFamily="34" charset="0"/>
              <a:cs typeface="Iskoola Pota" pitchFamily="34" charset="0"/>
            </a:endParaRPr>
          </a:p>
          <a:p>
            <a:pPr marL="0" lvl="0" indent="0" eaLnBrk="1" hangingPunct="1">
              <a:buNone/>
            </a:pPr>
            <a:endParaRPr lang="en-US" sz="2400" dirty="0" smtClean="0">
              <a:solidFill>
                <a:schemeClr val="bg2"/>
              </a:solidFill>
              <a:effectLst/>
              <a:latin typeface="Iskoola Pota" pitchFamily="34" charset="0"/>
              <a:cs typeface="Iskoola Pota" pitchFamily="34" charset="0"/>
            </a:endParaRPr>
          </a:p>
          <a:p>
            <a:pPr marL="0" indent="0" eaLnBrk="1" hangingPunct="1">
              <a:buNone/>
            </a:pPr>
            <a:endParaRPr lang="en-US" dirty="0" smtClean="0">
              <a:solidFill>
                <a:schemeClr val="bg2"/>
              </a:solidFill>
              <a:effectLst/>
              <a:latin typeface="Iskoola Pota" pitchFamily="34" charset="0"/>
              <a:cs typeface="Iskoola Pota" pitchFamily="34" charset="0"/>
            </a:endParaRPr>
          </a:p>
          <a:p>
            <a:pPr marL="0" lvl="0" indent="0" eaLnBrk="1" hangingPunct="1">
              <a:buNone/>
            </a:pPr>
            <a:endParaRPr lang="en-US" dirty="0" smtClean="0">
              <a:solidFill>
                <a:schemeClr val="bg2"/>
              </a:solidFill>
              <a:effectLst/>
              <a:latin typeface="Iskoola Pota" pitchFamily="34" charset="0"/>
              <a:cs typeface="Iskoola Pota" pitchFamily="34" charset="0"/>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calcmode="lin" valueType="num">
                                      <p:cBhvr>
                                        <p:cTn id="42"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p:cTn id="49"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50"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51" dur="1000"/>
                                        <p:tgtEl>
                                          <p:spTgt spid="3">
                                            <p:txEl>
                                              <p:pRg st="5" end="5"/>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 calcmode="lin" valueType="num">
                                      <p:cBhvr>
                                        <p:cTn id="56"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57"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58"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1850 - 1899</a:t>
            </a:r>
            <a:endParaRPr lang="en-US" dirty="0"/>
          </a:p>
        </p:txBody>
      </p:sp>
      <p:sp>
        <p:nvSpPr>
          <p:cNvPr id="3" name="Content Placeholder 2"/>
          <p:cNvSpPr>
            <a:spLocks noGrp="1"/>
          </p:cNvSpPr>
          <p:nvPr>
            <p:ph idx="1"/>
          </p:nvPr>
        </p:nvSpPr>
        <p:spPr/>
        <p:txBody>
          <a:bodyPr/>
          <a:lstStyle/>
          <a:p>
            <a:pPr marL="0" lvl="0" indent="0" eaLnBrk="1" hangingPunct="1">
              <a:buFont typeface="Arial" pitchFamily="34" charset="0"/>
              <a:buChar char="•"/>
            </a:pPr>
            <a:r>
              <a:rPr lang="si-LK" sz="2000" dirty="0" smtClean="0">
                <a:solidFill>
                  <a:schemeClr val="bg2"/>
                </a:solidFill>
                <a:effectLst/>
                <a:latin typeface="Malithi Web" pitchFamily="34" charset="0"/>
                <a:cs typeface="Malithi Web" pitchFamily="34" charset="0"/>
              </a:rPr>
              <a:t>කටුකම්බි, ශීතකරණය, ටින් කිරි, කිරි දොවන යන්ත්‍රය, මාජරීන්</a:t>
            </a:r>
            <a:r>
              <a:rPr lang="en-US" sz="2000" dirty="0" smtClean="0">
                <a:solidFill>
                  <a:schemeClr val="bg2"/>
                </a:solidFill>
                <a:effectLst/>
                <a:latin typeface="Malithi Web" pitchFamily="34" charset="0"/>
                <a:cs typeface="Malithi Web" pitchFamily="34" charset="0"/>
              </a:rPr>
              <a:t>, </a:t>
            </a:r>
            <a:r>
              <a:rPr lang="si-LK" sz="2000" dirty="0" smtClean="0">
                <a:solidFill>
                  <a:schemeClr val="bg2"/>
                </a:solidFill>
                <a:effectLst/>
                <a:latin typeface="Malithi Web" pitchFamily="34" charset="0"/>
                <a:cs typeface="Malithi Web" pitchFamily="34" charset="0"/>
              </a:rPr>
              <a:t>කොකා කෝලා.</a:t>
            </a:r>
            <a:endParaRPr lang="en-US" sz="2000" dirty="0" smtClean="0">
              <a:solidFill>
                <a:schemeClr val="bg2"/>
              </a:solidFill>
              <a:effectLst/>
              <a:latin typeface="Malithi Web" pitchFamily="34" charset="0"/>
              <a:cs typeface="Malithi Web" pitchFamily="34" charset="0"/>
            </a:endParaRPr>
          </a:p>
          <a:p>
            <a:pPr marL="0" indent="0" eaLnBrk="1" hangingPunct="1">
              <a:buFont typeface="Arial" pitchFamily="34" charset="0"/>
              <a:buChar char="•"/>
            </a:pPr>
            <a:r>
              <a:rPr lang="si-LK" sz="2000" dirty="0" smtClean="0">
                <a:solidFill>
                  <a:schemeClr val="bg2"/>
                </a:solidFill>
                <a:effectLst/>
                <a:latin typeface="Malithi Web" pitchFamily="34" charset="0"/>
                <a:cs typeface="Malithi Web" pitchFamily="34" charset="0"/>
              </a:rPr>
              <a:t>අධික උස ගොඩනැගිලි, ප්ලාස්ටික්, ලයිනෝලියම්, විදුලි ආලෝකය</a:t>
            </a:r>
            <a:endParaRPr lang="en-US" sz="2000" dirty="0" smtClean="0">
              <a:solidFill>
                <a:schemeClr val="bg2"/>
              </a:solidFill>
              <a:effectLst/>
              <a:latin typeface="Malithi Web" pitchFamily="34" charset="0"/>
              <a:cs typeface="Malithi Web" pitchFamily="34" charset="0"/>
            </a:endParaRPr>
          </a:p>
          <a:p>
            <a:pPr marL="0" lvl="0" indent="0" eaLnBrk="1" hangingPunct="1">
              <a:buFont typeface="Arial" pitchFamily="34" charset="0"/>
              <a:buChar char="•"/>
            </a:pPr>
            <a:r>
              <a:rPr lang="si-LK" sz="2000" dirty="0" smtClean="0">
                <a:solidFill>
                  <a:schemeClr val="bg2"/>
                </a:solidFill>
                <a:effectLst/>
                <a:latin typeface="Malithi Web" pitchFamily="34" charset="0"/>
                <a:cs typeface="Malithi Web" pitchFamily="34" charset="0"/>
              </a:rPr>
              <a:t>ජීන් කලිසම්, කෘතිම කෙඳි, අඟුරුවලින් නිපදූ ඩයි වර්ග</a:t>
            </a:r>
            <a:endParaRPr lang="en-US" sz="2000" dirty="0" smtClean="0">
              <a:solidFill>
                <a:schemeClr val="bg2"/>
              </a:solidFill>
              <a:effectLst/>
              <a:latin typeface="Malithi Web" pitchFamily="34" charset="0"/>
              <a:cs typeface="Malithi Web" pitchFamily="34" charset="0"/>
            </a:endParaRPr>
          </a:p>
          <a:p>
            <a:pPr marL="0" indent="0" eaLnBrk="1" hangingPunct="1">
              <a:buFont typeface="Arial" pitchFamily="34" charset="0"/>
              <a:buChar char="•"/>
            </a:pPr>
            <a:r>
              <a:rPr lang="si-LK" sz="2000" dirty="0" smtClean="0">
                <a:solidFill>
                  <a:schemeClr val="bg2"/>
                </a:solidFill>
                <a:effectLst/>
                <a:latin typeface="Malithi Web" pitchFamily="34" charset="0"/>
                <a:cs typeface="Malithi Web" pitchFamily="34" charset="0"/>
              </a:rPr>
              <a:t>ඩයිනමයිට්, සබ්මැරිනය, ස්වයංක්‍රිය මැෂින් තුවක්කුව, ටෝර්පිඩොව</a:t>
            </a:r>
            <a:endParaRPr lang="en-US" sz="2000" dirty="0" smtClean="0">
              <a:solidFill>
                <a:schemeClr val="bg2"/>
              </a:solidFill>
              <a:effectLst/>
              <a:latin typeface="Malithi Web" pitchFamily="34" charset="0"/>
              <a:cs typeface="Malithi Web" pitchFamily="34" charset="0"/>
            </a:endParaRPr>
          </a:p>
          <a:p>
            <a:pPr marL="0" lvl="0" indent="0" eaLnBrk="1" hangingPunct="1">
              <a:buFont typeface="Arial" pitchFamily="34" charset="0"/>
              <a:buChar char="•"/>
            </a:pPr>
            <a:r>
              <a:rPr lang="si-LK" sz="2000" dirty="0" smtClean="0">
                <a:solidFill>
                  <a:schemeClr val="bg2"/>
                </a:solidFill>
                <a:effectLst/>
                <a:latin typeface="Malithi Web" pitchFamily="34" charset="0"/>
                <a:cs typeface="Malithi Web" pitchFamily="34" charset="0"/>
              </a:rPr>
              <a:t>ගුවන් නැව, ග්ලයිඩරය, අධිවේගී නෞකා, ඩීසල් එන්ජිම, මෝටර් රථය, හෙලිකොප්ටරය, නවීන බයිසිකලය, මෝටර් සයිකලය</a:t>
            </a:r>
            <a:endParaRPr lang="en-US" sz="2000" dirty="0" smtClean="0">
              <a:solidFill>
                <a:schemeClr val="bg2"/>
              </a:solidFill>
              <a:effectLst/>
              <a:latin typeface="Malithi Web" pitchFamily="34" charset="0"/>
              <a:cs typeface="Malithi Web" pitchFamily="34" charset="0"/>
            </a:endParaRPr>
          </a:p>
          <a:p>
            <a:pPr marL="0" indent="0" eaLnBrk="1" hangingPunct="1">
              <a:buFont typeface="Arial" pitchFamily="34" charset="0"/>
              <a:buChar char="•"/>
            </a:pPr>
            <a:r>
              <a:rPr lang="si-LK" sz="2000" dirty="0" smtClean="0">
                <a:solidFill>
                  <a:schemeClr val="bg2"/>
                </a:solidFill>
                <a:effectLst/>
                <a:latin typeface="Malithi Web" pitchFamily="34" charset="0"/>
                <a:cs typeface="Malithi Web" pitchFamily="34" charset="0"/>
              </a:rPr>
              <a:t>දුරකතනය, සිනමාව, රැහැන්රහිත විදුලි පණිවුඩ, ගුවන් විදුලිය, තැපැල් පත</a:t>
            </a:r>
            <a:r>
              <a:rPr lang="en-US" sz="2000" dirty="0" smtClean="0">
                <a:solidFill>
                  <a:schemeClr val="bg2"/>
                </a:solidFill>
                <a:effectLst/>
                <a:latin typeface="Malithi Web" pitchFamily="34" charset="0"/>
                <a:cs typeface="Malithi Web" pitchFamily="34" charset="0"/>
              </a:rPr>
              <a:t>, </a:t>
            </a:r>
            <a:r>
              <a:rPr lang="si-LK" sz="2000" dirty="0" smtClean="0">
                <a:solidFill>
                  <a:schemeClr val="bg2"/>
                </a:solidFill>
                <a:effectLst/>
                <a:latin typeface="Malithi Web" pitchFamily="34" charset="0"/>
                <a:cs typeface="Malithi Web" pitchFamily="34" charset="0"/>
              </a:rPr>
              <a:t>උල්පත් පෑන</a:t>
            </a:r>
            <a:endParaRPr lang="en-US" sz="2000" dirty="0" smtClean="0">
              <a:solidFill>
                <a:schemeClr val="bg2"/>
              </a:solidFill>
              <a:effectLst/>
              <a:latin typeface="Malithi Web" pitchFamily="34" charset="0"/>
              <a:cs typeface="Malithi Web" pitchFamily="34" charset="0"/>
            </a:endParaRPr>
          </a:p>
          <a:p>
            <a:pPr marL="0" indent="0" eaLnBrk="1" hangingPunct="1">
              <a:buFont typeface="Arial" pitchFamily="34" charset="0"/>
              <a:buChar char="•"/>
            </a:pPr>
            <a:r>
              <a:rPr lang="si-LK" sz="2000" dirty="0" smtClean="0">
                <a:solidFill>
                  <a:schemeClr val="bg2"/>
                </a:solidFill>
                <a:effectLst/>
                <a:latin typeface="Malithi Web" pitchFamily="34" charset="0"/>
                <a:cs typeface="Malithi Web" pitchFamily="34" charset="0"/>
              </a:rPr>
              <a:t>හමතුලට විදින සිරින්ජ, පාස්චරීකරණය, දත් විදුම් යන්ත්‍රය, විෂබීජ නාශක, බිජු රකින යන්ත්‍රය, එක්ස් රේ, ඇස්පිරින්.</a:t>
            </a:r>
            <a:endParaRPr lang="en-US" sz="2000" dirty="0" smtClean="0">
              <a:solidFill>
                <a:schemeClr val="bg2"/>
              </a:solidFill>
              <a:effectLst/>
              <a:latin typeface="Malithi Web" pitchFamily="34" charset="0"/>
              <a:cs typeface="Malithi Web" pitchFamily="34" charset="0"/>
            </a:endParaRPr>
          </a:p>
          <a:p>
            <a:pPr marL="0" lvl="0" indent="0" eaLnBrk="1" hangingPunct="1">
              <a:buNone/>
            </a:pPr>
            <a:endParaRPr lang="en-US" sz="2000" dirty="0" smtClean="0">
              <a:solidFill>
                <a:schemeClr val="bg2"/>
              </a:solidFill>
              <a:effectLst/>
              <a:latin typeface="Iskoola Pota" pitchFamily="34" charset="0"/>
              <a:cs typeface="Iskoola Pota" pitchFamily="34" charset="0"/>
            </a:endParaRPr>
          </a:p>
          <a:p>
            <a:pPr marL="0" indent="0" eaLnBrk="1" hangingPunct="1">
              <a:buNone/>
            </a:pPr>
            <a:endParaRPr lang="en-US" sz="2000" dirty="0" smtClean="0">
              <a:solidFill>
                <a:schemeClr val="bg2"/>
              </a:solidFill>
              <a:effectLst/>
              <a:latin typeface="Iskoola Pota" pitchFamily="34" charset="0"/>
              <a:cs typeface="Iskoola Pota" pitchFamily="34" charset="0"/>
            </a:endParaRPr>
          </a:p>
          <a:p>
            <a:pPr marL="0" lvl="0" indent="0" eaLnBrk="1" hangingPunct="1">
              <a:buNone/>
            </a:pPr>
            <a:endParaRPr lang="en-US" dirty="0" smtClean="0">
              <a:solidFill>
                <a:schemeClr val="bg2"/>
              </a:solidFill>
              <a:effectLst/>
              <a:latin typeface="Iskoola Pota" pitchFamily="34" charset="0"/>
              <a:cs typeface="Iskoola Pota" pitchFamily="34" charset="0"/>
            </a:endParaRPr>
          </a:p>
          <a:p>
            <a:pPr marL="0" indent="0" eaLnBrk="1" hangingPunct="1">
              <a:buNone/>
            </a:pPr>
            <a:endParaRPr lang="en-US" dirty="0" smtClean="0">
              <a:solidFill>
                <a:schemeClr val="bg2"/>
              </a:solidFill>
              <a:effectLst/>
              <a:latin typeface="Iskoola Pota" pitchFamily="34" charset="0"/>
              <a:cs typeface="Iskoola Pota" pitchFamily="34" charset="0"/>
            </a:endParaRPr>
          </a:p>
          <a:p>
            <a:pPr marL="0" lvl="0" indent="0" eaLnBrk="1" hangingPunct="1">
              <a:buNone/>
            </a:pPr>
            <a:endParaRPr lang="en-US" dirty="0" smtClean="0">
              <a:solidFill>
                <a:schemeClr val="bg2"/>
              </a:solidFill>
              <a:effectLst/>
              <a:latin typeface="Iskoola Pota" pitchFamily="34" charset="0"/>
              <a:cs typeface="Iskoola Pota" pitchFamily="34" charset="0"/>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calcmode="lin" valueType="num">
                                      <p:cBhvr>
                                        <p:cTn id="42"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p:cTn id="49"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50"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51" dur="1000"/>
                                        <p:tgtEl>
                                          <p:spTgt spid="3">
                                            <p:txEl>
                                              <p:pRg st="5" end="5"/>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 calcmode="lin" valueType="num">
                                      <p:cBhvr>
                                        <p:cTn id="56"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57"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58"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alithi Web" pitchFamily="34" charset="0"/>
                <a:cs typeface="Malithi Web" pitchFamily="34" charset="0"/>
              </a:rPr>
              <a:t>1900 - 1945</a:t>
            </a:r>
            <a:endParaRPr lang="en-US" dirty="0"/>
          </a:p>
        </p:txBody>
      </p:sp>
      <p:sp>
        <p:nvSpPr>
          <p:cNvPr id="3" name="Content Placeholder 2"/>
          <p:cNvSpPr>
            <a:spLocks noGrp="1"/>
          </p:cNvSpPr>
          <p:nvPr>
            <p:ph idx="1"/>
          </p:nvPr>
        </p:nvSpPr>
        <p:spPr/>
        <p:txBody>
          <a:bodyPr/>
          <a:lstStyle/>
          <a:p>
            <a:pPr lvl="0"/>
            <a:r>
              <a:rPr lang="si-LK" sz="2000" dirty="0" smtClean="0">
                <a:solidFill>
                  <a:schemeClr val="bg2"/>
                </a:solidFill>
                <a:effectLst/>
                <a:latin typeface="Malithi Web" pitchFamily="34" charset="0"/>
                <a:cs typeface="Malithi Web" pitchFamily="34" charset="0"/>
              </a:rPr>
              <a:t>තේ බෑග්, මුදවන ලද ආහාර, කෘමිනාශක, සංයුක්ත ගොයම් කපන යන්ත්‍රය, සුපර් මාකට්</a:t>
            </a:r>
            <a:endParaRPr lang="en-US" sz="2000" dirty="0" smtClean="0">
              <a:solidFill>
                <a:schemeClr val="bg2"/>
              </a:solidFill>
              <a:effectLst/>
              <a:latin typeface="Malithi Web" pitchFamily="34" charset="0"/>
              <a:cs typeface="Malithi Web" pitchFamily="34" charset="0"/>
            </a:endParaRPr>
          </a:p>
          <a:p>
            <a:r>
              <a:rPr lang="si-LK" sz="2000" dirty="0" smtClean="0">
                <a:solidFill>
                  <a:schemeClr val="bg2"/>
                </a:solidFill>
                <a:effectLst/>
                <a:latin typeface="Malithi Web" pitchFamily="34" charset="0"/>
                <a:cs typeface="Malithi Web" pitchFamily="34" charset="0"/>
              </a:rPr>
              <a:t>පෙර ප්‍රත්‍යගත කොන්ක්‍රීට්, වායු සමන යන්ත්‍ර, ප්‍රතිදීප්ත පහන්, වැකුම් ක්ලීනරය</a:t>
            </a:r>
            <a:endParaRPr lang="en-US" sz="2000" dirty="0" smtClean="0">
              <a:solidFill>
                <a:schemeClr val="bg2"/>
              </a:solidFill>
              <a:effectLst/>
              <a:latin typeface="Malithi Web" pitchFamily="34" charset="0"/>
              <a:cs typeface="Malithi Web" pitchFamily="34" charset="0"/>
            </a:endParaRPr>
          </a:p>
          <a:p>
            <a:pPr lvl="0"/>
            <a:r>
              <a:rPr lang="si-LK" sz="2000" dirty="0" smtClean="0">
                <a:solidFill>
                  <a:schemeClr val="bg2"/>
                </a:solidFill>
                <a:effectLst/>
                <a:latin typeface="Malithi Web" pitchFamily="34" charset="0"/>
                <a:cs typeface="Malithi Web" pitchFamily="34" charset="0"/>
              </a:rPr>
              <a:t>විදුලි රෙදි සෝදන යන්ත්‍රය, නයිලෝන්, කෘතිම සේද.</a:t>
            </a:r>
            <a:endParaRPr lang="en-US" sz="2000" dirty="0" smtClean="0">
              <a:solidFill>
                <a:schemeClr val="bg2"/>
              </a:solidFill>
              <a:effectLst/>
              <a:latin typeface="Malithi Web" pitchFamily="34" charset="0"/>
              <a:cs typeface="Malithi Web" pitchFamily="34" charset="0"/>
            </a:endParaRPr>
          </a:p>
          <a:p>
            <a:r>
              <a:rPr lang="si-LK" sz="2000" dirty="0" smtClean="0">
                <a:solidFill>
                  <a:schemeClr val="bg2"/>
                </a:solidFill>
                <a:effectLst/>
                <a:latin typeface="Malithi Web" pitchFamily="34" charset="0"/>
                <a:cs typeface="Malithi Web" pitchFamily="34" charset="0"/>
              </a:rPr>
              <a:t>විෂ වායු, යුද්ධ ටැංකි, රාඩාර්, ගෑස් මුහුණු ආවරණය, ගුවන් බෝම්බ</a:t>
            </a:r>
            <a:endParaRPr lang="en-US" sz="2000" dirty="0" smtClean="0">
              <a:solidFill>
                <a:schemeClr val="bg2"/>
              </a:solidFill>
              <a:effectLst/>
              <a:latin typeface="Malithi Web" pitchFamily="34" charset="0"/>
              <a:cs typeface="Malithi Web" pitchFamily="34" charset="0"/>
            </a:endParaRPr>
          </a:p>
          <a:p>
            <a:pPr lvl="0"/>
            <a:r>
              <a:rPr lang="si-LK" sz="2000" dirty="0" smtClean="0">
                <a:solidFill>
                  <a:schemeClr val="bg2"/>
                </a:solidFill>
                <a:effectLst/>
                <a:latin typeface="Malithi Web" pitchFamily="34" charset="0"/>
                <a:cs typeface="Malithi Web" pitchFamily="34" charset="0"/>
              </a:rPr>
              <a:t>ගුවන් යානය, විදුලි මාර්ග සංඥා, ජෙට් යානය, උමං රථ මාර්ග</a:t>
            </a:r>
            <a:endParaRPr lang="en-US" sz="2000" dirty="0" smtClean="0">
              <a:solidFill>
                <a:schemeClr val="bg2"/>
              </a:solidFill>
              <a:effectLst/>
              <a:latin typeface="Malithi Web" pitchFamily="34" charset="0"/>
              <a:cs typeface="Malithi Web" pitchFamily="34" charset="0"/>
            </a:endParaRPr>
          </a:p>
          <a:p>
            <a:r>
              <a:rPr lang="si-LK" sz="2000" dirty="0" smtClean="0">
                <a:solidFill>
                  <a:schemeClr val="bg2"/>
                </a:solidFill>
                <a:effectLst/>
                <a:latin typeface="Malithi Web" pitchFamily="34" charset="0"/>
                <a:cs typeface="Malithi Web" pitchFamily="34" charset="0"/>
              </a:rPr>
              <a:t>චිත්‍රපට, ටෙලිවිෂනය, පිටපත් යන්ත්‍රය, බෝල්පොයින්ට් පෑන</a:t>
            </a:r>
            <a:endParaRPr lang="en-US" sz="2000" dirty="0" smtClean="0">
              <a:solidFill>
                <a:schemeClr val="bg2"/>
              </a:solidFill>
              <a:effectLst/>
              <a:latin typeface="Malithi Web" pitchFamily="34" charset="0"/>
              <a:cs typeface="Malithi Web" pitchFamily="34" charset="0"/>
            </a:endParaRPr>
          </a:p>
          <a:p>
            <a:pPr lvl="0"/>
            <a:r>
              <a:rPr lang="si-LK" sz="2000" dirty="0" smtClean="0">
                <a:solidFill>
                  <a:schemeClr val="bg2"/>
                </a:solidFill>
                <a:effectLst/>
                <a:latin typeface="Malithi Web" pitchFamily="34" charset="0"/>
                <a:cs typeface="Malithi Web" pitchFamily="34" charset="0"/>
              </a:rPr>
              <a:t>හෘද ස්පන්දන යන්ත්‍රය, ශ්‍රවණාධාර, රුධිර පාරවිලයනය, රසායන චිකිත්සාව</a:t>
            </a:r>
            <a:r>
              <a:rPr lang="en-US" sz="2000" dirty="0" smtClean="0">
                <a:solidFill>
                  <a:schemeClr val="bg2"/>
                </a:solidFill>
                <a:effectLst/>
                <a:latin typeface="Malithi Web" pitchFamily="34" charset="0"/>
                <a:cs typeface="Malithi Web" pitchFamily="34" charset="0"/>
              </a:rPr>
              <a:t>, </a:t>
            </a:r>
            <a:r>
              <a:rPr lang="si-LK" sz="2000" dirty="0" smtClean="0">
                <a:solidFill>
                  <a:schemeClr val="bg2"/>
                </a:solidFill>
                <a:effectLst/>
                <a:latin typeface="Malithi Web" pitchFamily="34" charset="0"/>
                <a:cs typeface="Malithi Web" pitchFamily="34" charset="0"/>
              </a:rPr>
              <a:t>ඉන්සුලීන්, යකඩ පෙනහැල්ල, වකුගඩු යන්ත්‍රය</a:t>
            </a:r>
            <a:endParaRPr lang="en-US" sz="2000" dirty="0" smtClean="0">
              <a:solidFill>
                <a:schemeClr val="bg2"/>
              </a:solidFill>
              <a:effectLst/>
              <a:latin typeface="Malithi Web" pitchFamily="34" charset="0"/>
              <a:cs typeface="Malithi Web" pitchFamily="34" charset="0"/>
            </a:endParaRPr>
          </a:p>
          <a:p>
            <a:pPr>
              <a:buNone/>
            </a:pPr>
            <a:endParaRPr lang="en-US" sz="2000" dirty="0" smtClean="0">
              <a:solidFill>
                <a:schemeClr val="bg2"/>
              </a:solidFill>
              <a:effectLst/>
              <a:latin typeface="Iskoola Pota" pitchFamily="34" charset="0"/>
              <a:cs typeface="Iskoola Pota" pitchFamily="34" charset="0"/>
            </a:endParaRPr>
          </a:p>
          <a:p>
            <a:pPr lvl="0"/>
            <a:endParaRPr lang="en-US" sz="2000" dirty="0" smtClean="0">
              <a:solidFill>
                <a:schemeClr val="bg2"/>
              </a:solidFill>
              <a:effectLst/>
              <a:latin typeface="Iskoola Pota" pitchFamily="34" charset="0"/>
              <a:cs typeface="Iskoola Pota" pitchFamily="34" charset="0"/>
            </a:endParaRPr>
          </a:p>
          <a:p>
            <a:endParaRPr lang="en-US" sz="2000" dirty="0" smtClean="0">
              <a:solidFill>
                <a:schemeClr val="bg2"/>
              </a:solidFill>
              <a:effectLst/>
              <a:latin typeface="Iskoola Pota" pitchFamily="34" charset="0"/>
              <a:cs typeface="Iskoola Pota" pitchFamily="34" charset="0"/>
            </a:endParaRPr>
          </a:p>
          <a:p>
            <a:pPr lvl="0"/>
            <a:endParaRPr lang="en-US" sz="2000" dirty="0" smtClean="0">
              <a:solidFill>
                <a:schemeClr val="bg2"/>
              </a:solidFill>
              <a:effectLst/>
              <a:latin typeface="Iskoola Pota" pitchFamily="34" charset="0"/>
              <a:cs typeface="Iskoola Pota" pitchFamily="34" charset="0"/>
            </a:endParaRPr>
          </a:p>
          <a:p>
            <a:endParaRPr lang="en-US" sz="2000" dirty="0" smtClean="0">
              <a:solidFill>
                <a:schemeClr val="bg2"/>
              </a:solidFill>
              <a:effectLst/>
              <a:latin typeface="Malithi Web" pitchFamily="34" charset="0"/>
              <a:cs typeface="Malithi Web" pitchFamily="34" charset="0"/>
            </a:endParaRPr>
          </a:p>
          <a:p>
            <a:pPr lvl="0"/>
            <a:endParaRPr lang="en-US" dirty="0" smtClean="0">
              <a:solidFill>
                <a:schemeClr val="bg2"/>
              </a:solidFill>
              <a:effectLst/>
              <a:latin typeface="Iskoola Pota" pitchFamily="34" charset="0"/>
              <a:cs typeface="Iskoola Pota" pitchFamily="34" charset="0"/>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calcmode="lin" valueType="num">
                                      <p:cBhvr>
                                        <p:cTn id="42"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p:cTn id="49"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50"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51" dur="1000"/>
                                        <p:tgtEl>
                                          <p:spTgt spid="3">
                                            <p:txEl>
                                              <p:pRg st="5" end="5"/>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 calcmode="lin" valueType="num">
                                      <p:cBhvr>
                                        <p:cTn id="56"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57"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58"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514" name="Rectangle 2"/>
          <p:cNvSpPr>
            <a:spLocks noGrp="1" noRot="1" noChangeArrowheads="1"/>
          </p:cNvSpPr>
          <p:nvPr>
            <p:ph type="title"/>
          </p:nvPr>
        </p:nvSpPr>
        <p:spPr/>
        <p:txBody>
          <a:bodyPr/>
          <a:lstStyle/>
          <a:p>
            <a:pPr eaLnBrk="1" hangingPunct="1">
              <a:defRPr/>
            </a:pPr>
            <a:r>
              <a:rPr lang="si-LK" dirty="0" smtClean="0">
                <a:latin typeface="Malithi Web" pitchFamily="34" charset="0"/>
                <a:cs typeface="Malithi Web" pitchFamily="34" charset="0"/>
              </a:rPr>
              <a:t>තොරතුරු යුගය</a:t>
            </a:r>
            <a:r>
              <a:rPr lang="en-US" dirty="0" smtClean="0">
                <a:latin typeface="Malithi Web" pitchFamily="34" charset="0"/>
                <a:cs typeface="Malithi Web" pitchFamily="34" charset="0"/>
              </a:rPr>
              <a:t> </a:t>
            </a:r>
            <a:br>
              <a:rPr lang="en-US" dirty="0" smtClean="0">
                <a:latin typeface="Malithi Web" pitchFamily="34" charset="0"/>
                <a:cs typeface="Malithi Web" pitchFamily="34" charset="0"/>
              </a:rPr>
            </a:br>
            <a:r>
              <a:rPr lang="en-US" dirty="0" smtClean="0">
                <a:latin typeface="Malithi Web" pitchFamily="34" charset="0"/>
                <a:cs typeface="Malithi Web" pitchFamily="34" charset="0"/>
              </a:rPr>
              <a:t>(</a:t>
            </a:r>
            <a:r>
              <a:rPr lang="si-LK" dirty="0" smtClean="0">
                <a:latin typeface="Malithi Web" pitchFamily="34" charset="0"/>
                <a:cs typeface="Malithi Web" pitchFamily="34" charset="0"/>
              </a:rPr>
              <a:t>වර්තමානය</a:t>
            </a:r>
            <a:r>
              <a:rPr lang="en-US" dirty="0" smtClean="0">
                <a:latin typeface="Malithi Web" pitchFamily="34" charset="0"/>
                <a:cs typeface="Malithi Web" pitchFamily="34" charset="0"/>
              </a:rPr>
              <a:t>)</a:t>
            </a:r>
          </a:p>
        </p:txBody>
      </p:sp>
      <p:sp>
        <p:nvSpPr>
          <p:cNvPr id="448520" name="Rectangle 8"/>
          <p:cNvSpPr>
            <a:spLocks noGrp="1" noChangeArrowheads="1"/>
          </p:cNvSpPr>
          <p:nvPr>
            <p:ph type="body" sz="half" idx="2"/>
          </p:nvPr>
        </p:nvSpPr>
        <p:spPr/>
        <p:txBody>
          <a:bodyPr/>
          <a:lstStyle/>
          <a:p>
            <a:pPr eaLnBrk="1" hangingPunct="1">
              <a:buFont typeface="Wingdings" pitchFamily="2" charset="2"/>
              <a:buChar char="§"/>
              <a:defRPr/>
            </a:pPr>
            <a:r>
              <a:rPr lang="si-LK" sz="2800" dirty="0" smtClean="0">
                <a:latin typeface="Malithi Web" pitchFamily="34" charset="0"/>
                <a:cs typeface="Malithi Web" pitchFamily="34" charset="0"/>
              </a:rPr>
              <a:t>අන්තර්ජාලය</a:t>
            </a:r>
            <a:endParaRPr lang="en-US" sz="2800" dirty="0" smtClean="0">
              <a:latin typeface="Malithi Web" pitchFamily="34" charset="0"/>
              <a:cs typeface="Malithi Web" pitchFamily="34" charset="0"/>
            </a:endParaRPr>
          </a:p>
          <a:p>
            <a:pPr eaLnBrk="1" hangingPunct="1">
              <a:buFont typeface="Wingdings" pitchFamily="2" charset="2"/>
              <a:buChar char="§"/>
              <a:defRPr/>
            </a:pPr>
            <a:r>
              <a:rPr lang="si-LK" sz="2800" dirty="0" smtClean="0">
                <a:latin typeface="Malithi Web" pitchFamily="34" charset="0"/>
                <a:cs typeface="Malithi Web" pitchFamily="34" charset="0"/>
              </a:rPr>
              <a:t>ප්ලාස්ටික්</a:t>
            </a:r>
            <a:endParaRPr lang="en-US" sz="2800" dirty="0" smtClean="0">
              <a:latin typeface="Malithi Web" pitchFamily="34" charset="0"/>
              <a:cs typeface="Malithi Web" pitchFamily="34" charset="0"/>
            </a:endParaRPr>
          </a:p>
          <a:p>
            <a:pPr eaLnBrk="1" hangingPunct="1">
              <a:buFont typeface="Wingdings" pitchFamily="2" charset="2"/>
              <a:buChar char="§"/>
              <a:defRPr/>
            </a:pPr>
            <a:r>
              <a:rPr lang="si-LK" sz="2800" dirty="0" smtClean="0">
                <a:latin typeface="Malithi Web" pitchFamily="34" charset="0"/>
                <a:cs typeface="Malithi Web" pitchFamily="34" charset="0"/>
              </a:rPr>
              <a:t>සංස්ලේශිත තන්තු</a:t>
            </a:r>
            <a:endParaRPr lang="en-US" sz="2800" dirty="0" smtClean="0">
              <a:latin typeface="Malithi Web" pitchFamily="34" charset="0"/>
              <a:cs typeface="Malithi Web" pitchFamily="34" charset="0"/>
            </a:endParaRPr>
          </a:p>
          <a:p>
            <a:pPr eaLnBrk="1" hangingPunct="1">
              <a:buFont typeface="Wingdings" pitchFamily="2" charset="2"/>
              <a:buChar char="§"/>
              <a:defRPr/>
            </a:pPr>
            <a:r>
              <a:rPr lang="si-LK" sz="2800" dirty="0" smtClean="0">
                <a:latin typeface="Malithi Web" pitchFamily="34" charset="0"/>
                <a:cs typeface="Malithi Web" pitchFamily="34" charset="0"/>
              </a:rPr>
              <a:t>පරිගණකය</a:t>
            </a:r>
            <a:endParaRPr lang="en-US" sz="2800" dirty="0" smtClean="0">
              <a:latin typeface="Malithi Web" pitchFamily="34" charset="0"/>
              <a:cs typeface="Malithi Web" pitchFamily="34" charset="0"/>
            </a:endParaRPr>
          </a:p>
          <a:p>
            <a:pPr eaLnBrk="1" hangingPunct="1">
              <a:buFont typeface="Wingdings" pitchFamily="2" charset="2"/>
              <a:buChar char="§"/>
              <a:defRPr/>
            </a:pPr>
            <a:r>
              <a:rPr lang="si-LK" sz="2800" dirty="0" smtClean="0">
                <a:latin typeface="Malithi Web" pitchFamily="34" charset="0"/>
                <a:cs typeface="Malithi Web" pitchFamily="34" charset="0"/>
              </a:rPr>
              <a:t>ට්‍රාන්සිස්ටරය</a:t>
            </a:r>
            <a:endParaRPr lang="en-US" sz="2800" dirty="0" smtClean="0">
              <a:latin typeface="Malithi Web" pitchFamily="34" charset="0"/>
              <a:cs typeface="Malithi Web" pitchFamily="34" charset="0"/>
            </a:endParaRPr>
          </a:p>
          <a:p>
            <a:pPr eaLnBrk="1" hangingPunct="1">
              <a:buFont typeface="Wingdings" pitchFamily="2" charset="2"/>
              <a:buChar char="§"/>
              <a:defRPr/>
            </a:pPr>
            <a:r>
              <a:rPr lang="si-LK" sz="2800" dirty="0" smtClean="0">
                <a:latin typeface="Malithi Web" pitchFamily="34" charset="0"/>
                <a:cs typeface="Malithi Web" pitchFamily="34" charset="0"/>
              </a:rPr>
              <a:t>ස්වයංක්‍රිය කර්මාන්තශාලා</a:t>
            </a:r>
            <a:endParaRPr lang="en-US" sz="2800" dirty="0" smtClean="0">
              <a:latin typeface="Malithi Web" pitchFamily="34" charset="0"/>
              <a:cs typeface="Malithi Web" pitchFamily="34" charset="0"/>
            </a:endParaRPr>
          </a:p>
          <a:p>
            <a:pPr eaLnBrk="1" hangingPunct="1">
              <a:buFont typeface="Wingdings" pitchFamily="2" charset="2"/>
              <a:buChar char="§"/>
              <a:defRPr/>
            </a:pPr>
            <a:r>
              <a:rPr lang="si-LK" sz="2800" dirty="0" smtClean="0">
                <a:latin typeface="Malithi Web" pitchFamily="34" charset="0"/>
                <a:cs typeface="Malithi Web" pitchFamily="34" charset="0"/>
              </a:rPr>
              <a:t>රෝබෝවරුන්</a:t>
            </a:r>
            <a:endParaRPr lang="en-US" sz="2800" dirty="0" smtClean="0">
              <a:latin typeface="Malithi Web" pitchFamily="34" charset="0"/>
              <a:cs typeface="Malithi Web" pitchFamily="34" charset="0"/>
            </a:endParaRPr>
          </a:p>
          <a:p>
            <a:pPr eaLnBrk="1" hangingPunct="1">
              <a:buFont typeface="Wingdings" pitchFamily="2" charset="2"/>
              <a:buChar char="§"/>
              <a:defRPr/>
            </a:pPr>
            <a:r>
              <a:rPr lang="si-LK" sz="2800" dirty="0" smtClean="0">
                <a:latin typeface="Malithi Web" pitchFamily="34" charset="0"/>
                <a:cs typeface="Malithi Web" pitchFamily="34" charset="0"/>
              </a:rPr>
              <a:t>ජංගම දුරකතන</a:t>
            </a:r>
            <a:endParaRPr lang="en-US" sz="2800" dirty="0" smtClean="0">
              <a:latin typeface="Malithi Web" pitchFamily="34" charset="0"/>
              <a:cs typeface="Malithi Web" pitchFamily="34" charset="0"/>
            </a:endParaRPr>
          </a:p>
          <a:p>
            <a:pPr eaLnBrk="1" hangingPunct="1">
              <a:defRPr/>
            </a:pPr>
            <a:endParaRPr lang="en-US" sz="2800" dirty="0" smtClean="0"/>
          </a:p>
        </p:txBody>
      </p:sp>
      <p:pic>
        <p:nvPicPr>
          <p:cNvPr id="19460" name="Picture 13" descr="MPj04331760000[1]"/>
          <p:cNvPicPr>
            <a:picLocks noGrp="1" noChangeAspect="1" noChangeArrowheads="1"/>
          </p:cNvPicPr>
          <p:nvPr>
            <p:ph sz="half" idx="1"/>
          </p:nvPr>
        </p:nvPicPr>
        <p:blipFill>
          <a:blip r:embed="rId3"/>
          <a:srcRect/>
          <a:stretch>
            <a:fillRect/>
          </a:stretch>
        </p:blipFill>
        <p:spPr>
          <a:xfrm>
            <a:off x="0" y="5453063"/>
            <a:ext cx="1871663" cy="1404937"/>
          </a:xfrm>
          <a:noFill/>
        </p:spPr>
      </p:pic>
      <p:pic>
        <p:nvPicPr>
          <p:cNvPr id="19461" name="Picture 14" descr="MPj04286670000[1]"/>
          <p:cNvPicPr>
            <a:picLocks noChangeAspect="1" noChangeArrowheads="1"/>
          </p:cNvPicPr>
          <p:nvPr/>
        </p:nvPicPr>
        <p:blipFill>
          <a:blip r:embed="rId4"/>
          <a:srcRect/>
          <a:stretch>
            <a:fillRect/>
          </a:stretch>
        </p:blipFill>
        <p:spPr bwMode="auto">
          <a:xfrm>
            <a:off x="0" y="4354513"/>
            <a:ext cx="1908175" cy="1085850"/>
          </a:xfrm>
          <a:prstGeom prst="rect">
            <a:avLst/>
          </a:prstGeom>
          <a:noFill/>
          <a:ln w="9525">
            <a:noFill/>
            <a:miter lim="800000"/>
            <a:headEnd/>
            <a:tailEnd/>
          </a:ln>
        </p:spPr>
      </p:pic>
      <p:pic>
        <p:nvPicPr>
          <p:cNvPr id="19462" name="Picture 15" descr="MPj03092580000[1]"/>
          <p:cNvPicPr>
            <a:picLocks noChangeAspect="1" noChangeArrowheads="1"/>
          </p:cNvPicPr>
          <p:nvPr/>
        </p:nvPicPr>
        <p:blipFill>
          <a:blip r:embed="rId5"/>
          <a:srcRect/>
          <a:stretch>
            <a:fillRect/>
          </a:stretch>
        </p:blipFill>
        <p:spPr bwMode="auto">
          <a:xfrm>
            <a:off x="1908175" y="4329113"/>
            <a:ext cx="1660525" cy="2528887"/>
          </a:xfrm>
          <a:prstGeom prst="rect">
            <a:avLst/>
          </a:prstGeom>
          <a:noFill/>
          <a:ln w="9525">
            <a:noFill/>
            <a:miter lim="800000"/>
            <a:headEnd/>
            <a:tailEnd/>
          </a:ln>
        </p:spPr>
      </p:pic>
      <p:pic>
        <p:nvPicPr>
          <p:cNvPr id="19463" name="Picture 16" descr="MPj04037320000[1]"/>
          <p:cNvPicPr>
            <a:picLocks noChangeAspect="1" noChangeArrowheads="1"/>
          </p:cNvPicPr>
          <p:nvPr/>
        </p:nvPicPr>
        <p:blipFill>
          <a:blip r:embed="rId6"/>
          <a:srcRect/>
          <a:stretch>
            <a:fillRect/>
          </a:stretch>
        </p:blipFill>
        <p:spPr bwMode="auto">
          <a:xfrm>
            <a:off x="1908175" y="2276475"/>
            <a:ext cx="1631950" cy="2041525"/>
          </a:xfrm>
          <a:prstGeom prst="rect">
            <a:avLst/>
          </a:prstGeom>
          <a:noFill/>
          <a:ln w="9525">
            <a:noFill/>
            <a:miter lim="800000"/>
            <a:headEnd/>
            <a:tailEnd/>
          </a:ln>
        </p:spPr>
      </p:pic>
      <p:pic>
        <p:nvPicPr>
          <p:cNvPr id="19464" name="Picture 18" descr="MPj04331830000[1]"/>
          <p:cNvPicPr>
            <a:picLocks noChangeAspect="1" noChangeArrowheads="1"/>
          </p:cNvPicPr>
          <p:nvPr/>
        </p:nvPicPr>
        <p:blipFill>
          <a:blip r:embed="rId7"/>
          <a:srcRect/>
          <a:stretch>
            <a:fillRect/>
          </a:stretch>
        </p:blipFill>
        <p:spPr bwMode="auto">
          <a:xfrm>
            <a:off x="0" y="2565400"/>
            <a:ext cx="1908175" cy="1800225"/>
          </a:xfrm>
          <a:prstGeom prst="rect">
            <a:avLst/>
          </a:prstGeom>
          <a:noFill/>
          <a:ln w="9525">
            <a:noFill/>
            <a:miter lim="800000"/>
            <a:headEnd/>
            <a:tailEnd/>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48514"/>
                                        </p:tgtEl>
                                        <p:attrNameLst>
                                          <p:attrName>style.visibility</p:attrName>
                                        </p:attrNameLst>
                                      </p:cBhvr>
                                      <p:to>
                                        <p:strVal val="visible"/>
                                      </p:to>
                                    </p:set>
                                    <p:anim calcmode="lin" valueType="num">
                                      <p:cBhvr>
                                        <p:cTn id="7" dur="1000" fill="hold"/>
                                        <p:tgtEl>
                                          <p:spTgt spid="448514"/>
                                        </p:tgtEl>
                                        <p:attrNameLst>
                                          <p:attrName>ppt_w</p:attrName>
                                        </p:attrNameLst>
                                      </p:cBhvr>
                                      <p:tavLst>
                                        <p:tav tm="0">
                                          <p:val>
                                            <p:strVal val="#ppt_w+.3"/>
                                          </p:val>
                                        </p:tav>
                                        <p:tav tm="100000">
                                          <p:val>
                                            <p:strVal val="#ppt_w"/>
                                          </p:val>
                                        </p:tav>
                                      </p:tavLst>
                                    </p:anim>
                                    <p:anim calcmode="lin" valueType="num">
                                      <p:cBhvr>
                                        <p:cTn id="8" dur="1000" fill="hold"/>
                                        <p:tgtEl>
                                          <p:spTgt spid="448514"/>
                                        </p:tgtEl>
                                        <p:attrNameLst>
                                          <p:attrName>ppt_h</p:attrName>
                                        </p:attrNameLst>
                                      </p:cBhvr>
                                      <p:tavLst>
                                        <p:tav tm="0">
                                          <p:val>
                                            <p:strVal val="#ppt_h"/>
                                          </p:val>
                                        </p:tav>
                                        <p:tav tm="100000">
                                          <p:val>
                                            <p:strVal val="#ppt_h"/>
                                          </p:val>
                                        </p:tav>
                                      </p:tavLst>
                                    </p:anim>
                                    <p:animEffect transition="in" filter="fade">
                                      <p:cBhvr>
                                        <p:cTn id="9" dur="1000"/>
                                        <p:tgtEl>
                                          <p:spTgt spid="448514"/>
                                        </p:tgtEl>
                                      </p:cBhvr>
                                    </p:animEffect>
                                  </p:childTnLst>
                                </p:cTn>
                              </p:par>
                            </p:childTnLst>
                          </p:cTn>
                        </p:par>
                        <p:par>
                          <p:cTn id="10" fill="hold">
                            <p:stCondLst>
                              <p:cond delay="1000"/>
                            </p:stCondLst>
                            <p:childTnLst>
                              <p:par>
                                <p:cTn id="11" presetID="7" presetClass="entr" presetSubtype="4" fill="hold" grpId="0" nodeType="afterEffect">
                                  <p:stCondLst>
                                    <p:cond delay="0"/>
                                  </p:stCondLst>
                                  <p:childTnLst>
                                    <p:set>
                                      <p:cBhvr>
                                        <p:cTn id="12" dur="1" fill="hold">
                                          <p:stCondLst>
                                            <p:cond delay="0"/>
                                          </p:stCondLst>
                                        </p:cTn>
                                        <p:tgtEl>
                                          <p:spTgt spid="448520">
                                            <p:txEl>
                                              <p:pRg st="0" end="0"/>
                                            </p:txEl>
                                          </p:spTgt>
                                        </p:tgtEl>
                                        <p:attrNameLst>
                                          <p:attrName>style.visibility</p:attrName>
                                        </p:attrNameLst>
                                      </p:cBhvr>
                                      <p:to>
                                        <p:strVal val="visible"/>
                                      </p:to>
                                    </p:set>
                                    <p:anim calcmode="lin" valueType="num">
                                      <p:cBhvr additive="base">
                                        <p:cTn id="13" dur="3000" fill="hold"/>
                                        <p:tgtEl>
                                          <p:spTgt spid="448520">
                                            <p:txEl>
                                              <p:pRg st="0" end="0"/>
                                            </p:txEl>
                                          </p:spTgt>
                                        </p:tgtEl>
                                        <p:attrNameLst>
                                          <p:attrName>ppt_x</p:attrName>
                                        </p:attrNameLst>
                                      </p:cBhvr>
                                      <p:tavLst>
                                        <p:tav tm="0">
                                          <p:val>
                                            <p:strVal val="#ppt_x"/>
                                          </p:val>
                                        </p:tav>
                                        <p:tav tm="100000">
                                          <p:val>
                                            <p:strVal val="#ppt_x"/>
                                          </p:val>
                                        </p:tav>
                                      </p:tavLst>
                                    </p:anim>
                                    <p:anim calcmode="lin" valueType="num">
                                      <p:cBhvr additive="base">
                                        <p:cTn id="14" dur="3000" fill="hold"/>
                                        <p:tgtEl>
                                          <p:spTgt spid="448520">
                                            <p:txEl>
                                              <p:pRg st="0" end="0"/>
                                            </p:txEl>
                                          </p:spTgt>
                                        </p:tgtEl>
                                        <p:attrNameLst>
                                          <p:attrName>ppt_y</p:attrName>
                                        </p:attrNameLst>
                                      </p:cBhvr>
                                      <p:tavLst>
                                        <p:tav tm="0">
                                          <p:val>
                                            <p:strVal val="1+#ppt_h/2"/>
                                          </p:val>
                                        </p:tav>
                                        <p:tav tm="100000">
                                          <p:val>
                                            <p:strVal val="#ppt_y"/>
                                          </p:val>
                                        </p:tav>
                                      </p:tavLst>
                                    </p:anim>
                                  </p:childTnLst>
                                </p:cTn>
                              </p:par>
                            </p:childTnLst>
                          </p:cTn>
                        </p:par>
                        <p:par>
                          <p:cTn id="15" fill="hold">
                            <p:stCondLst>
                              <p:cond delay="4000"/>
                            </p:stCondLst>
                            <p:childTnLst>
                              <p:par>
                                <p:cTn id="16" presetID="7" presetClass="entr" presetSubtype="4" fill="hold" grpId="0" nodeType="afterEffect">
                                  <p:stCondLst>
                                    <p:cond delay="0"/>
                                  </p:stCondLst>
                                  <p:childTnLst>
                                    <p:set>
                                      <p:cBhvr>
                                        <p:cTn id="17" dur="1" fill="hold">
                                          <p:stCondLst>
                                            <p:cond delay="0"/>
                                          </p:stCondLst>
                                        </p:cTn>
                                        <p:tgtEl>
                                          <p:spTgt spid="448520">
                                            <p:txEl>
                                              <p:pRg st="1" end="1"/>
                                            </p:txEl>
                                          </p:spTgt>
                                        </p:tgtEl>
                                        <p:attrNameLst>
                                          <p:attrName>style.visibility</p:attrName>
                                        </p:attrNameLst>
                                      </p:cBhvr>
                                      <p:to>
                                        <p:strVal val="visible"/>
                                      </p:to>
                                    </p:set>
                                    <p:anim calcmode="lin" valueType="num">
                                      <p:cBhvr additive="base">
                                        <p:cTn id="18" dur="3000" fill="hold"/>
                                        <p:tgtEl>
                                          <p:spTgt spid="448520">
                                            <p:txEl>
                                              <p:pRg st="1" end="1"/>
                                            </p:txEl>
                                          </p:spTgt>
                                        </p:tgtEl>
                                        <p:attrNameLst>
                                          <p:attrName>ppt_x</p:attrName>
                                        </p:attrNameLst>
                                      </p:cBhvr>
                                      <p:tavLst>
                                        <p:tav tm="0">
                                          <p:val>
                                            <p:strVal val="#ppt_x"/>
                                          </p:val>
                                        </p:tav>
                                        <p:tav tm="100000">
                                          <p:val>
                                            <p:strVal val="#ppt_x"/>
                                          </p:val>
                                        </p:tav>
                                      </p:tavLst>
                                    </p:anim>
                                    <p:anim calcmode="lin" valueType="num">
                                      <p:cBhvr additive="base">
                                        <p:cTn id="19" dur="3000" fill="hold"/>
                                        <p:tgtEl>
                                          <p:spTgt spid="448520">
                                            <p:txEl>
                                              <p:pRg st="1" end="1"/>
                                            </p:txEl>
                                          </p:spTgt>
                                        </p:tgtEl>
                                        <p:attrNameLst>
                                          <p:attrName>ppt_y</p:attrName>
                                        </p:attrNameLst>
                                      </p:cBhvr>
                                      <p:tavLst>
                                        <p:tav tm="0">
                                          <p:val>
                                            <p:strVal val="1+#ppt_h/2"/>
                                          </p:val>
                                        </p:tav>
                                        <p:tav tm="100000">
                                          <p:val>
                                            <p:strVal val="#ppt_y"/>
                                          </p:val>
                                        </p:tav>
                                      </p:tavLst>
                                    </p:anim>
                                  </p:childTnLst>
                                </p:cTn>
                              </p:par>
                            </p:childTnLst>
                          </p:cTn>
                        </p:par>
                        <p:par>
                          <p:cTn id="20" fill="hold">
                            <p:stCondLst>
                              <p:cond delay="7000"/>
                            </p:stCondLst>
                            <p:childTnLst>
                              <p:par>
                                <p:cTn id="21" presetID="7" presetClass="entr" presetSubtype="4" fill="hold" grpId="0" nodeType="afterEffect">
                                  <p:stCondLst>
                                    <p:cond delay="0"/>
                                  </p:stCondLst>
                                  <p:childTnLst>
                                    <p:set>
                                      <p:cBhvr>
                                        <p:cTn id="22" dur="1" fill="hold">
                                          <p:stCondLst>
                                            <p:cond delay="0"/>
                                          </p:stCondLst>
                                        </p:cTn>
                                        <p:tgtEl>
                                          <p:spTgt spid="448520">
                                            <p:txEl>
                                              <p:pRg st="2" end="2"/>
                                            </p:txEl>
                                          </p:spTgt>
                                        </p:tgtEl>
                                        <p:attrNameLst>
                                          <p:attrName>style.visibility</p:attrName>
                                        </p:attrNameLst>
                                      </p:cBhvr>
                                      <p:to>
                                        <p:strVal val="visible"/>
                                      </p:to>
                                    </p:set>
                                    <p:anim calcmode="lin" valueType="num">
                                      <p:cBhvr additive="base">
                                        <p:cTn id="23" dur="3000" fill="hold"/>
                                        <p:tgtEl>
                                          <p:spTgt spid="448520">
                                            <p:txEl>
                                              <p:pRg st="2" end="2"/>
                                            </p:txEl>
                                          </p:spTgt>
                                        </p:tgtEl>
                                        <p:attrNameLst>
                                          <p:attrName>ppt_x</p:attrName>
                                        </p:attrNameLst>
                                      </p:cBhvr>
                                      <p:tavLst>
                                        <p:tav tm="0">
                                          <p:val>
                                            <p:strVal val="#ppt_x"/>
                                          </p:val>
                                        </p:tav>
                                        <p:tav tm="100000">
                                          <p:val>
                                            <p:strVal val="#ppt_x"/>
                                          </p:val>
                                        </p:tav>
                                      </p:tavLst>
                                    </p:anim>
                                    <p:anim calcmode="lin" valueType="num">
                                      <p:cBhvr additive="base">
                                        <p:cTn id="24" dur="3000" fill="hold"/>
                                        <p:tgtEl>
                                          <p:spTgt spid="448520">
                                            <p:txEl>
                                              <p:pRg st="2" end="2"/>
                                            </p:txEl>
                                          </p:spTgt>
                                        </p:tgtEl>
                                        <p:attrNameLst>
                                          <p:attrName>ppt_y</p:attrName>
                                        </p:attrNameLst>
                                      </p:cBhvr>
                                      <p:tavLst>
                                        <p:tav tm="0">
                                          <p:val>
                                            <p:strVal val="1+#ppt_h/2"/>
                                          </p:val>
                                        </p:tav>
                                        <p:tav tm="100000">
                                          <p:val>
                                            <p:strVal val="#ppt_y"/>
                                          </p:val>
                                        </p:tav>
                                      </p:tavLst>
                                    </p:anim>
                                  </p:childTnLst>
                                </p:cTn>
                              </p:par>
                            </p:childTnLst>
                          </p:cTn>
                        </p:par>
                        <p:par>
                          <p:cTn id="25" fill="hold">
                            <p:stCondLst>
                              <p:cond delay="10000"/>
                            </p:stCondLst>
                            <p:childTnLst>
                              <p:par>
                                <p:cTn id="26" presetID="7" presetClass="entr" presetSubtype="4" fill="hold" grpId="0" nodeType="afterEffect">
                                  <p:stCondLst>
                                    <p:cond delay="0"/>
                                  </p:stCondLst>
                                  <p:childTnLst>
                                    <p:set>
                                      <p:cBhvr>
                                        <p:cTn id="27" dur="1" fill="hold">
                                          <p:stCondLst>
                                            <p:cond delay="0"/>
                                          </p:stCondLst>
                                        </p:cTn>
                                        <p:tgtEl>
                                          <p:spTgt spid="448520">
                                            <p:txEl>
                                              <p:pRg st="3" end="3"/>
                                            </p:txEl>
                                          </p:spTgt>
                                        </p:tgtEl>
                                        <p:attrNameLst>
                                          <p:attrName>style.visibility</p:attrName>
                                        </p:attrNameLst>
                                      </p:cBhvr>
                                      <p:to>
                                        <p:strVal val="visible"/>
                                      </p:to>
                                    </p:set>
                                    <p:anim calcmode="lin" valueType="num">
                                      <p:cBhvr additive="base">
                                        <p:cTn id="28" dur="3000" fill="hold"/>
                                        <p:tgtEl>
                                          <p:spTgt spid="448520">
                                            <p:txEl>
                                              <p:pRg st="3" end="3"/>
                                            </p:txEl>
                                          </p:spTgt>
                                        </p:tgtEl>
                                        <p:attrNameLst>
                                          <p:attrName>ppt_x</p:attrName>
                                        </p:attrNameLst>
                                      </p:cBhvr>
                                      <p:tavLst>
                                        <p:tav tm="0">
                                          <p:val>
                                            <p:strVal val="#ppt_x"/>
                                          </p:val>
                                        </p:tav>
                                        <p:tav tm="100000">
                                          <p:val>
                                            <p:strVal val="#ppt_x"/>
                                          </p:val>
                                        </p:tav>
                                      </p:tavLst>
                                    </p:anim>
                                    <p:anim calcmode="lin" valueType="num">
                                      <p:cBhvr additive="base">
                                        <p:cTn id="29" dur="3000" fill="hold"/>
                                        <p:tgtEl>
                                          <p:spTgt spid="448520">
                                            <p:txEl>
                                              <p:pRg st="3" end="3"/>
                                            </p:txEl>
                                          </p:spTgt>
                                        </p:tgtEl>
                                        <p:attrNameLst>
                                          <p:attrName>ppt_y</p:attrName>
                                        </p:attrNameLst>
                                      </p:cBhvr>
                                      <p:tavLst>
                                        <p:tav tm="0">
                                          <p:val>
                                            <p:strVal val="1+#ppt_h/2"/>
                                          </p:val>
                                        </p:tav>
                                        <p:tav tm="100000">
                                          <p:val>
                                            <p:strVal val="#ppt_y"/>
                                          </p:val>
                                        </p:tav>
                                      </p:tavLst>
                                    </p:anim>
                                  </p:childTnLst>
                                </p:cTn>
                              </p:par>
                            </p:childTnLst>
                          </p:cTn>
                        </p:par>
                        <p:par>
                          <p:cTn id="30" fill="hold">
                            <p:stCondLst>
                              <p:cond delay="13000"/>
                            </p:stCondLst>
                            <p:childTnLst>
                              <p:par>
                                <p:cTn id="31" presetID="7" presetClass="entr" presetSubtype="4" fill="hold" grpId="0" nodeType="afterEffect">
                                  <p:stCondLst>
                                    <p:cond delay="0"/>
                                  </p:stCondLst>
                                  <p:childTnLst>
                                    <p:set>
                                      <p:cBhvr>
                                        <p:cTn id="32" dur="1" fill="hold">
                                          <p:stCondLst>
                                            <p:cond delay="0"/>
                                          </p:stCondLst>
                                        </p:cTn>
                                        <p:tgtEl>
                                          <p:spTgt spid="448520">
                                            <p:txEl>
                                              <p:pRg st="4" end="4"/>
                                            </p:txEl>
                                          </p:spTgt>
                                        </p:tgtEl>
                                        <p:attrNameLst>
                                          <p:attrName>style.visibility</p:attrName>
                                        </p:attrNameLst>
                                      </p:cBhvr>
                                      <p:to>
                                        <p:strVal val="visible"/>
                                      </p:to>
                                    </p:set>
                                    <p:anim calcmode="lin" valueType="num">
                                      <p:cBhvr additive="base">
                                        <p:cTn id="33" dur="3000" fill="hold"/>
                                        <p:tgtEl>
                                          <p:spTgt spid="448520">
                                            <p:txEl>
                                              <p:pRg st="4" end="4"/>
                                            </p:txEl>
                                          </p:spTgt>
                                        </p:tgtEl>
                                        <p:attrNameLst>
                                          <p:attrName>ppt_x</p:attrName>
                                        </p:attrNameLst>
                                      </p:cBhvr>
                                      <p:tavLst>
                                        <p:tav tm="0">
                                          <p:val>
                                            <p:strVal val="#ppt_x"/>
                                          </p:val>
                                        </p:tav>
                                        <p:tav tm="100000">
                                          <p:val>
                                            <p:strVal val="#ppt_x"/>
                                          </p:val>
                                        </p:tav>
                                      </p:tavLst>
                                    </p:anim>
                                    <p:anim calcmode="lin" valueType="num">
                                      <p:cBhvr additive="base">
                                        <p:cTn id="34" dur="3000" fill="hold"/>
                                        <p:tgtEl>
                                          <p:spTgt spid="448520">
                                            <p:txEl>
                                              <p:pRg st="4" end="4"/>
                                            </p:txEl>
                                          </p:spTgt>
                                        </p:tgtEl>
                                        <p:attrNameLst>
                                          <p:attrName>ppt_y</p:attrName>
                                        </p:attrNameLst>
                                      </p:cBhvr>
                                      <p:tavLst>
                                        <p:tav tm="0">
                                          <p:val>
                                            <p:strVal val="1+#ppt_h/2"/>
                                          </p:val>
                                        </p:tav>
                                        <p:tav tm="100000">
                                          <p:val>
                                            <p:strVal val="#ppt_y"/>
                                          </p:val>
                                        </p:tav>
                                      </p:tavLst>
                                    </p:anim>
                                  </p:childTnLst>
                                </p:cTn>
                              </p:par>
                            </p:childTnLst>
                          </p:cTn>
                        </p:par>
                        <p:par>
                          <p:cTn id="35" fill="hold">
                            <p:stCondLst>
                              <p:cond delay="16000"/>
                            </p:stCondLst>
                            <p:childTnLst>
                              <p:par>
                                <p:cTn id="36" presetID="7" presetClass="entr" presetSubtype="4" fill="hold" grpId="0" nodeType="afterEffect">
                                  <p:stCondLst>
                                    <p:cond delay="0"/>
                                  </p:stCondLst>
                                  <p:childTnLst>
                                    <p:set>
                                      <p:cBhvr>
                                        <p:cTn id="37" dur="1" fill="hold">
                                          <p:stCondLst>
                                            <p:cond delay="0"/>
                                          </p:stCondLst>
                                        </p:cTn>
                                        <p:tgtEl>
                                          <p:spTgt spid="448520">
                                            <p:txEl>
                                              <p:pRg st="5" end="5"/>
                                            </p:txEl>
                                          </p:spTgt>
                                        </p:tgtEl>
                                        <p:attrNameLst>
                                          <p:attrName>style.visibility</p:attrName>
                                        </p:attrNameLst>
                                      </p:cBhvr>
                                      <p:to>
                                        <p:strVal val="visible"/>
                                      </p:to>
                                    </p:set>
                                    <p:anim calcmode="lin" valueType="num">
                                      <p:cBhvr additive="base">
                                        <p:cTn id="38" dur="3000" fill="hold"/>
                                        <p:tgtEl>
                                          <p:spTgt spid="448520">
                                            <p:txEl>
                                              <p:pRg st="5" end="5"/>
                                            </p:txEl>
                                          </p:spTgt>
                                        </p:tgtEl>
                                        <p:attrNameLst>
                                          <p:attrName>ppt_x</p:attrName>
                                        </p:attrNameLst>
                                      </p:cBhvr>
                                      <p:tavLst>
                                        <p:tav tm="0">
                                          <p:val>
                                            <p:strVal val="#ppt_x"/>
                                          </p:val>
                                        </p:tav>
                                        <p:tav tm="100000">
                                          <p:val>
                                            <p:strVal val="#ppt_x"/>
                                          </p:val>
                                        </p:tav>
                                      </p:tavLst>
                                    </p:anim>
                                    <p:anim calcmode="lin" valueType="num">
                                      <p:cBhvr additive="base">
                                        <p:cTn id="39" dur="3000" fill="hold"/>
                                        <p:tgtEl>
                                          <p:spTgt spid="448520">
                                            <p:txEl>
                                              <p:pRg st="5" end="5"/>
                                            </p:txEl>
                                          </p:spTgt>
                                        </p:tgtEl>
                                        <p:attrNameLst>
                                          <p:attrName>ppt_y</p:attrName>
                                        </p:attrNameLst>
                                      </p:cBhvr>
                                      <p:tavLst>
                                        <p:tav tm="0">
                                          <p:val>
                                            <p:strVal val="1+#ppt_h/2"/>
                                          </p:val>
                                        </p:tav>
                                        <p:tav tm="100000">
                                          <p:val>
                                            <p:strVal val="#ppt_y"/>
                                          </p:val>
                                        </p:tav>
                                      </p:tavLst>
                                    </p:anim>
                                  </p:childTnLst>
                                </p:cTn>
                              </p:par>
                            </p:childTnLst>
                          </p:cTn>
                        </p:par>
                        <p:par>
                          <p:cTn id="40" fill="hold">
                            <p:stCondLst>
                              <p:cond delay="19000"/>
                            </p:stCondLst>
                            <p:childTnLst>
                              <p:par>
                                <p:cTn id="41" presetID="7" presetClass="entr" presetSubtype="4" fill="hold" grpId="0" nodeType="afterEffect">
                                  <p:stCondLst>
                                    <p:cond delay="0"/>
                                  </p:stCondLst>
                                  <p:childTnLst>
                                    <p:set>
                                      <p:cBhvr>
                                        <p:cTn id="42" dur="1" fill="hold">
                                          <p:stCondLst>
                                            <p:cond delay="0"/>
                                          </p:stCondLst>
                                        </p:cTn>
                                        <p:tgtEl>
                                          <p:spTgt spid="448520">
                                            <p:txEl>
                                              <p:pRg st="6" end="6"/>
                                            </p:txEl>
                                          </p:spTgt>
                                        </p:tgtEl>
                                        <p:attrNameLst>
                                          <p:attrName>style.visibility</p:attrName>
                                        </p:attrNameLst>
                                      </p:cBhvr>
                                      <p:to>
                                        <p:strVal val="visible"/>
                                      </p:to>
                                    </p:set>
                                    <p:anim calcmode="lin" valueType="num">
                                      <p:cBhvr additive="base">
                                        <p:cTn id="43" dur="3000" fill="hold"/>
                                        <p:tgtEl>
                                          <p:spTgt spid="448520">
                                            <p:txEl>
                                              <p:pRg st="6" end="6"/>
                                            </p:txEl>
                                          </p:spTgt>
                                        </p:tgtEl>
                                        <p:attrNameLst>
                                          <p:attrName>ppt_x</p:attrName>
                                        </p:attrNameLst>
                                      </p:cBhvr>
                                      <p:tavLst>
                                        <p:tav tm="0">
                                          <p:val>
                                            <p:strVal val="#ppt_x"/>
                                          </p:val>
                                        </p:tav>
                                        <p:tav tm="100000">
                                          <p:val>
                                            <p:strVal val="#ppt_x"/>
                                          </p:val>
                                        </p:tav>
                                      </p:tavLst>
                                    </p:anim>
                                    <p:anim calcmode="lin" valueType="num">
                                      <p:cBhvr additive="base">
                                        <p:cTn id="44" dur="3000" fill="hold"/>
                                        <p:tgtEl>
                                          <p:spTgt spid="448520">
                                            <p:txEl>
                                              <p:pRg st="6" end="6"/>
                                            </p:txEl>
                                          </p:spTgt>
                                        </p:tgtEl>
                                        <p:attrNameLst>
                                          <p:attrName>ppt_y</p:attrName>
                                        </p:attrNameLst>
                                      </p:cBhvr>
                                      <p:tavLst>
                                        <p:tav tm="0">
                                          <p:val>
                                            <p:strVal val="1+#ppt_h/2"/>
                                          </p:val>
                                        </p:tav>
                                        <p:tav tm="100000">
                                          <p:val>
                                            <p:strVal val="#ppt_y"/>
                                          </p:val>
                                        </p:tav>
                                      </p:tavLst>
                                    </p:anim>
                                  </p:childTnLst>
                                </p:cTn>
                              </p:par>
                            </p:childTnLst>
                          </p:cTn>
                        </p:par>
                        <p:par>
                          <p:cTn id="45" fill="hold">
                            <p:stCondLst>
                              <p:cond delay="22000"/>
                            </p:stCondLst>
                            <p:childTnLst>
                              <p:par>
                                <p:cTn id="46" presetID="7" presetClass="entr" presetSubtype="4" fill="hold" grpId="0" nodeType="afterEffect">
                                  <p:stCondLst>
                                    <p:cond delay="0"/>
                                  </p:stCondLst>
                                  <p:childTnLst>
                                    <p:set>
                                      <p:cBhvr>
                                        <p:cTn id="47" dur="1" fill="hold">
                                          <p:stCondLst>
                                            <p:cond delay="0"/>
                                          </p:stCondLst>
                                        </p:cTn>
                                        <p:tgtEl>
                                          <p:spTgt spid="448520">
                                            <p:txEl>
                                              <p:pRg st="7" end="7"/>
                                            </p:txEl>
                                          </p:spTgt>
                                        </p:tgtEl>
                                        <p:attrNameLst>
                                          <p:attrName>style.visibility</p:attrName>
                                        </p:attrNameLst>
                                      </p:cBhvr>
                                      <p:to>
                                        <p:strVal val="visible"/>
                                      </p:to>
                                    </p:set>
                                    <p:anim calcmode="lin" valueType="num">
                                      <p:cBhvr additive="base">
                                        <p:cTn id="48" dur="3000" fill="hold"/>
                                        <p:tgtEl>
                                          <p:spTgt spid="448520">
                                            <p:txEl>
                                              <p:pRg st="7" end="7"/>
                                            </p:txEl>
                                          </p:spTgt>
                                        </p:tgtEl>
                                        <p:attrNameLst>
                                          <p:attrName>ppt_x</p:attrName>
                                        </p:attrNameLst>
                                      </p:cBhvr>
                                      <p:tavLst>
                                        <p:tav tm="0">
                                          <p:val>
                                            <p:strVal val="#ppt_x"/>
                                          </p:val>
                                        </p:tav>
                                        <p:tav tm="100000">
                                          <p:val>
                                            <p:strVal val="#ppt_x"/>
                                          </p:val>
                                        </p:tav>
                                      </p:tavLst>
                                    </p:anim>
                                    <p:anim calcmode="lin" valueType="num">
                                      <p:cBhvr additive="base">
                                        <p:cTn id="49" dur="3000" fill="hold"/>
                                        <p:tgtEl>
                                          <p:spTgt spid="448520">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0" presetClass="entr" presetSubtype="0" fill="hold" nodeType="clickEffect">
                                  <p:stCondLst>
                                    <p:cond delay="0"/>
                                  </p:stCondLst>
                                  <p:childTnLst>
                                    <p:set>
                                      <p:cBhvr>
                                        <p:cTn id="53" dur="1" fill="hold">
                                          <p:stCondLst>
                                            <p:cond delay="0"/>
                                          </p:stCondLst>
                                        </p:cTn>
                                        <p:tgtEl>
                                          <p:spTgt spid="19460"/>
                                        </p:tgtEl>
                                        <p:attrNameLst>
                                          <p:attrName>style.visibility</p:attrName>
                                        </p:attrNameLst>
                                      </p:cBhvr>
                                      <p:to>
                                        <p:strVal val="visible"/>
                                      </p:to>
                                    </p:set>
                                    <p:animEffect transition="in" filter="wedge">
                                      <p:cBhvr>
                                        <p:cTn id="54" dur="2000"/>
                                        <p:tgtEl>
                                          <p:spTgt spid="19460"/>
                                        </p:tgtEl>
                                      </p:cBhvr>
                                    </p:animEffect>
                                  </p:childTnLst>
                                </p:cTn>
                              </p:par>
                            </p:childTnLst>
                          </p:cTn>
                        </p:par>
                      </p:childTnLst>
                    </p:cTn>
                  </p:par>
                  <p:par>
                    <p:cTn id="55" fill="hold">
                      <p:stCondLst>
                        <p:cond delay="indefinite"/>
                      </p:stCondLst>
                      <p:childTnLst>
                        <p:par>
                          <p:cTn id="56" fill="hold">
                            <p:stCondLst>
                              <p:cond delay="0"/>
                            </p:stCondLst>
                            <p:childTnLst>
                              <p:par>
                                <p:cTn id="57" presetID="20" presetClass="entr" presetSubtype="0" fill="hold" nodeType="clickEffect">
                                  <p:stCondLst>
                                    <p:cond delay="0"/>
                                  </p:stCondLst>
                                  <p:childTnLst>
                                    <p:set>
                                      <p:cBhvr>
                                        <p:cTn id="58" dur="1" fill="hold">
                                          <p:stCondLst>
                                            <p:cond delay="0"/>
                                          </p:stCondLst>
                                        </p:cTn>
                                        <p:tgtEl>
                                          <p:spTgt spid="19461"/>
                                        </p:tgtEl>
                                        <p:attrNameLst>
                                          <p:attrName>style.visibility</p:attrName>
                                        </p:attrNameLst>
                                      </p:cBhvr>
                                      <p:to>
                                        <p:strVal val="visible"/>
                                      </p:to>
                                    </p:set>
                                    <p:animEffect transition="in" filter="wedge">
                                      <p:cBhvr>
                                        <p:cTn id="59" dur="2000"/>
                                        <p:tgtEl>
                                          <p:spTgt spid="19461"/>
                                        </p:tgtEl>
                                      </p:cBhvr>
                                    </p:animEffect>
                                  </p:childTnLst>
                                </p:cTn>
                              </p:par>
                            </p:childTnLst>
                          </p:cTn>
                        </p:par>
                      </p:childTnLst>
                    </p:cTn>
                  </p:par>
                  <p:par>
                    <p:cTn id="60" fill="hold">
                      <p:stCondLst>
                        <p:cond delay="indefinite"/>
                      </p:stCondLst>
                      <p:childTnLst>
                        <p:par>
                          <p:cTn id="61" fill="hold">
                            <p:stCondLst>
                              <p:cond delay="0"/>
                            </p:stCondLst>
                            <p:childTnLst>
                              <p:par>
                                <p:cTn id="62" presetID="20" presetClass="entr" presetSubtype="0" fill="hold" nodeType="clickEffect">
                                  <p:stCondLst>
                                    <p:cond delay="0"/>
                                  </p:stCondLst>
                                  <p:childTnLst>
                                    <p:set>
                                      <p:cBhvr>
                                        <p:cTn id="63" dur="1" fill="hold">
                                          <p:stCondLst>
                                            <p:cond delay="0"/>
                                          </p:stCondLst>
                                        </p:cTn>
                                        <p:tgtEl>
                                          <p:spTgt spid="19464"/>
                                        </p:tgtEl>
                                        <p:attrNameLst>
                                          <p:attrName>style.visibility</p:attrName>
                                        </p:attrNameLst>
                                      </p:cBhvr>
                                      <p:to>
                                        <p:strVal val="visible"/>
                                      </p:to>
                                    </p:set>
                                    <p:animEffect transition="in" filter="wedge">
                                      <p:cBhvr>
                                        <p:cTn id="64" dur="2000"/>
                                        <p:tgtEl>
                                          <p:spTgt spid="19464"/>
                                        </p:tgtEl>
                                      </p:cBhvr>
                                    </p:animEffect>
                                  </p:childTnLst>
                                </p:cTn>
                              </p:par>
                            </p:childTnLst>
                          </p:cTn>
                        </p:par>
                      </p:childTnLst>
                    </p:cTn>
                  </p:par>
                  <p:par>
                    <p:cTn id="65" fill="hold">
                      <p:stCondLst>
                        <p:cond delay="indefinite"/>
                      </p:stCondLst>
                      <p:childTnLst>
                        <p:par>
                          <p:cTn id="66" fill="hold">
                            <p:stCondLst>
                              <p:cond delay="0"/>
                            </p:stCondLst>
                            <p:childTnLst>
                              <p:par>
                                <p:cTn id="67" presetID="20" presetClass="entr" presetSubtype="0" fill="hold" nodeType="clickEffect">
                                  <p:stCondLst>
                                    <p:cond delay="0"/>
                                  </p:stCondLst>
                                  <p:childTnLst>
                                    <p:set>
                                      <p:cBhvr>
                                        <p:cTn id="68" dur="1" fill="hold">
                                          <p:stCondLst>
                                            <p:cond delay="0"/>
                                          </p:stCondLst>
                                        </p:cTn>
                                        <p:tgtEl>
                                          <p:spTgt spid="19463"/>
                                        </p:tgtEl>
                                        <p:attrNameLst>
                                          <p:attrName>style.visibility</p:attrName>
                                        </p:attrNameLst>
                                      </p:cBhvr>
                                      <p:to>
                                        <p:strVal val="visible"/>
                                      </p:to>
                                    </p:set>
                                    <p:animEffect transition="in" filter="wedge">
                                      <p:cBhvr>
                                        <p:cTn id="69" dur="2000"/>
                                        <p:tgtEl>
                                          <p:spTgt spid="19463"/>
                                        </p:tgtEl>
                                      </p:cBhvr>
                                    </p:animEffect>
                                  </p:childTnLst>
                                </p:cTn>
                              </p:par>
                            </p:childTnLst>
                          </p:cTn>
                        </p:par>
                      </p:childTnLst>
                    </p:cTn>
                  </p:par>
                  <p:par>
                    <p:cTn id="70" fill="hold">
                      <p:stCondLst>
                        <p:cond delay="indefinite"/>
                      </p:stCondLst>
                      <p:childTnLst>
                        <p:par>
                          <p:cTn id="71" fill="hold">
                            <p:stCondLst>
                              <p:cond delay="0"/>
                            </p:stCondLst>
                            <p:childTnLst>
                              <p:par>
                                <p:cTn id="72" presetID="20" presetClass="entr" presetSubtype="0" fill="hold" nodeType="clickEffect">
                                  <p:stCondLst>
                                    <p:cond delay="0"/>
                                  </p:stCondLst>
                                  <p:childTnLst>
                                    <p:set>
                                      <p:cBhvr>
                                        <p:cTn id="73" dur="1" fill="hold">
                                          <p:stCondLst>
                                            <p:cond delay="0"/>
                                          </p:stCondLst>
                                        </p:cTn>
                                        <p:tgtEl>
                                          <p:spTgt spid="19462"/>
                                        </p:tgtEl>
                                        <p:attrNameLst>
                                          <p:attrName>style.visibility</p:attrName>
                                        </p:attrNameLst>
                                      </p:cBhvr>
                                      <p:to>
                                        <p:strVal val="visible"/>
                                      </p:to>
                                    </p:set>
                                    <p:animEffect transition="in" filter="wedge">
                                      <p:cBhvr>
                                        <p:cTn id="74" dur="2000"/>
                                        <p:tgtEl>
                                          <p:spTgt spid="19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8514" grpId="0"/>
      <p:bldP spid="448520"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alithi Web" pitchFamily="34" charset="0"/>
                <a:cs typeface="Malithi Web" pitchFamily="34" charset="0"/>
              </a:rPr>
              <a:t>1946 - </a:t>
            </a:r>
            <a:r>
              <a:rPr lang="si-LK" dirty="0" smtClean="0">
                <a:latin typeface="Malithi Web" pitchFamily="34" charset="0"/>
                <a:cs typeface="Malithi Web" pitchFamily="34" charset="0"/>
              </a:rPr>
              <a:t>වර්තමානය</a:t>
            </a:r>
            <a:endParaRPr lang="en-US" dirty="0"/>
          </a:p>
        </p:txBody>
      </p:sp>
      <p:sp>
        <p:nvSpPr>
          <p:cNvPr id="3" name="Content Placeholder 2"/>
          <p:cNvSpPr>
            <a:spLocks noGrp="1"/>
          </p:cNvSpPr>
          <p:nvPr>
            <p:ph idx="1"/>
          </p:nvPr>
        </p:nvSpPr>
        <p:spPr/>
        <p:txBody>
          <a:bodyPr/>
          <a:lstStyle/>
          <a:p>
            <a:pPr lvl="0"/>
            <a:r>
              <a:rPr lang="si-LK" sz="2000" dirty="0" smtClean="0">
                <a:solidFill>
                  <a:schemeClr val="bg2"/>
                </a:solidFill>
                <a:effectLst/>
                <a:latin typeface="Malithi Web" pitchFamily="34" charset="0"/>
                <a:cs typeface="Malithi Web" pitchFamily="34" charset="0"/>
              </a:rPr>
              <a:t>කෘතිම පෙහොර, මයික්‍රොෙව්ව් උදුන, නොඇලවෙනසුළු භාජන, ගෘහමය අධිශීතකරණය, අභ්‍යවකාශ ආහාර, සහල් හා ඉරිඟු නව ප්‍රෙභ්ද</a:t>
            </a:r>
            <a:r>
              <a:rPr lang="en-US" sz="2000" dirty="0" smtClean="0">
                <a:solidFill>
                  <a:schemeClr val="bg2"/>
                </a:solidFill>
                <a:effectLst/>
                <a:latin typeface="Malithi Web" pitchFamily="34" charset="0"/>
                <a:cs typeface="Malithi Web" pitchFamily="34" charset="0"/>
              </a:rPr>
              <a:t>, </a:t>
            </a:r>
            <a:r>
              <a:rPr lang="si-LK" sz="2000" dirty="0" smtClean="0">
                <a:solidFill>
                  <a:schemeClr val="bg2"/>
                </a:solidFill>
                <a:effectLst/>
                <a:latin typeface="Malithi Web" pitchFamily="34" charset="0"/>
                <a:cs typeface="Malithi Web" pitchFamily="34" charset="0"/>
              </a:rPr>
              <a:t>මසුන් සොයාගැනීම සදහා අධිධවනි ශබ්ද තරංග</a:t>
            </a:r>
            <a:endParaRPr lang="en-US" sz="2000" dirty="0" smtClean="0">
              <a:solidFill>
                <a:schemeClr val="bg2"/>
              </a:solidFill>
              <a:effectLst/>
              <a:latin typeface="Malithi Web" pitchFamily="34" charset="0"/>
              <a:cs typeface="Malithi Web" pitchFamily="34" charset="0"/>
            </a:endParaRPr>
          </a:p>
          <a:p>
            <a:r>
              <a:rPr lang="si-LK" sz="2000" dirty="0" smtClean="0">
                <a:solidFill>
                  <a:schemeClr val="bg2"/>
                </a:solidFill>
                <a:effectLst/>
                <a:latin typeface="Malithi Web" pitchFamily="34" charset="0"/>
                <a:cs typeface="Malithi Web" pitchFamily="34" charset="0"/>
              </a:rPr>
              <a:t>සූර්යතාප පැනලය, කෘතිම තණපිඩැලි, ෆයිබර්ග්ලාස් පරිවරණ, මොඩියුල නිවාස, අභ්‍යවකාශ නැවතුම්පොල</a:t>
            </a:r>
            <a:endParaRPr lang="en-US" sz="2000" dirty="0" smtClean="0">
              <a:solidFill>
                <a:schemeClr val="bg2"/>
              </a:solidFill>
              <a:effectLst/>
              <a:latin typeface="Malithi Web" pitchFamily="34" charset="0"/>
              <a:cs typeface="Malithi Web" pitchFamily="34" charset="0"/>
            </a:endParaRPr>
          </a:p>
          <a:p>
            <a:pPr lvl="0"/>
            <a:r>
              <a:rPr lang="si-LK" sz="2000" dirty="0" smtClean="0">
                <a:solidFill>
                  <a:schemeClr val="bg2"/>
                </a:solidFill>
                <a:effectLst/>
                <a:latin typeface="Malithi Web" pitchFamily="34" charset="0"/>
                <a:cs typeface="Malithi Web" pitchFamily="34" charset="0"/>
              </a:rPr>
              <a:t>සංස්ලේශිත තන්තු, ස්වයංක්‍රිය රෙදි වියලනය, රෙදිවල ස්ථිර රැළි, ලෝහමය තන්තු</a:t>
            </a:r>
            <a:endParaRPr lang="en-US" sz="2000" dirty="0" smtClean="0">
              <a:solidFill>
                <a:schemeClr val="bg2"/>
              </a:solidFill>
              <a:effectLst/>
              <a:latin typeface="Malithi Web" pitchFamily="34" charset="0"/>
              <a:cs typeface="Malithi Web" pitchFamily="34" charset="0"/>
            </a:endParaRPr>
          </a:p>
          <a:p>
            <a:r>
              <a:rPr lang="si-LK" sz="2000" dirty="0" smtClean="0">
                <a:solidFill>
                  <a:schemeClr val="bg2"/>
                </a:solidFill>
                <a:effectLst/>
                <a:latin typeface="Malithi Web" pitchFamily="34" charset="0"/>
                <a:cs typeface="Malithi Web" pitchFamily="34" charset="0"/>
              </a:rPr>
              <a:t>පරමාණු බෝම්බය, ගුවන් නියමු නෙරපන ආසන, ජංගම පරමාණු අවි, රොකට්, ජලකර බෝම්බය, අන්තර් මහාද්වීපික මිසයිල (</a:t>
            </a:r>
            <a:r>
              <a:rPr lang="en-US" sz="2000" dirty="0" smtClean="0">
                <a:solidFill>
                  <a:schemeClr val="bg2"/>
                </a:solidFill>
                <a:effectLst/>
                <a:latin typeface="Malithi Web" pitchFamily="34" charset="0"/>
                <a:cs typeface="Malithi Web" pitchFamily="34" charset="0"/>
              </a:rPr>
              <a:t>ICBM</a:t>
            </a:r>
            <a:r>
              <a:rPr lang="si-LK" sz="2000" dirty="0" smtClean="0">
                <a:solidFill>
                  <a:schemeClr val="bg2"/>
                </a:solidFill>
                <a:effectLst/>
                <a:latin typeface="Malithi Web" pitchFamily="34" charset="0"/>
                <a:cs typeface="Malithi Web" pitchFamily="34" charset="0"/>
              </a:rPr>
              <a:t>)</a:t>
            </a:r>
            <a:endParaRPr lang="en-US" sz="2000" dirty="0" smtClean="0">
              <a:solidFill>
                <a:schemeClr val="bg2"/>
              </a:solidFill>
              <a:effectLst/>
              <a:latin typeface="Malithi Web" pitchFamily="34" charset="0"/>
              <a:cs typeface="Malithi Web" pitchFamily="34" charset="0"/>
            </a:endParaRPr>
          </a:p>
          <a:p>
            <a:pPr lvl="0"/>
            <a:r>
              <a:rPr lang="si-LK" sz="2000" dirty="0" smtClean="0">
                <a:solidFill>
                  <a:schemeClr val="bg2"/>
                </a:solidFill>
                <a:effectLst/>
                <a:latin typeface="Malithi Web" pitchFamily="34" charset="0"/>
                <a:cs typeface="Malithi Web" pitchFamily="34" charset="0"/>
              </a:rPr>
              <a:t>හූවර් ක්‍රාෆ්ට්, සඳමත යානා, පරමාණුක සබ්මැරිනය, තනි පීල්ලේ දුම්රිය, අභ්‍යවකාශ ෂටලය, අතිධාවන දුම්රිය, සිරස්ව ගුවන්ගතවිය හැකි ගුවන් යානා, චුම්බක දුම්රිය, ඉන්ධන විදුම් එන්ජින්, අභ්‍යවකාශ කක්ෂගත යානා</a:t>
            </a:r>
            <a:endParaRPr lang="en-US" sz="2000" dirty="0" smtClean="0">
              <a:solidFill>
                <a:schemeClr val="bg2"/>
              </a:solidFill>
              <a:effectLst/>
              <a:latin typeface="Malithi Web" pitchFamily="34" charset="0"/>
              <a:cs typeface="Malithi Web" pitchFamily="34" charset="0"/>
            </a:endParaRPr>
          </a:p>
          <a:p>
            <a:endParaRPr lang="en-US" sz="2000" dirty="0" smtClean="0">
              <a:solidFill>
                <a:schemeClr val="bg2"/>
              </a:solidFill>
              <a:effectLst/>
              <a:latin typeface="Iskoola Pota" pitchFamily="34" charset="0"/>
              <a:cs typeface="Iskoola Pota" pitchFamily="34" charset="0"/>
            </a:endParaRPr>
          </a:p>
          <a:p>
            <a:pPr lvl="0"/>
            <a:endParaRPr lang="en-US" sz="2000" dirty="0" smtClean="0">
              <a:solidFill>
                <a:schemeClr val="bg2"/>
              </a:solidFill>
              <a:effectLst/>
              <a:latin typeface="Malithi Web" pitchFamily="34" charset="0"/>
              <a:cs typeface="Malithi Web" pitchFamily="34" charset="0"/>
            </a:endParaRPr>
          </a:p>
          <a:p>
            <a:endParaRPr lang="en-US" dirty="0" smtClean="0">
              <a:solidFill>
                <a:schemeClr val="bg2"/>
              </a:solidFill>
              <a:effectLst/>
              <a:latin typeface="Iskoola Pota" pitchFamily="34" charset="0"/>
              <a:cs typeface="Iskoola Pota" pitchFamily="34" charset="0"/>
            </a:endParaRPr>
          </a:p>
          <a:p>
            <a:pPr lvl="0"/>
            <a:endParaRPr lang="en-US" dirty="0" smtClean="0">
              <a:solidFill>
                <a:schemeClr val="bg2"/>
              </a:solidFill>
              <a:effectLst/>
              <a:latin typeface="Iskoola Pota" pitchFamily="34" charset="0"/>
              <a:cs typeface="Iskoola Pota" pitchFamily="34" charset="0"/>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calcmode="lin" valueType="num">
                                      <p:cBhvr>
                                        <p:cTn id="42"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http://t3.gstatic.com/images?q=tbn:ANd9GcQScIABI7IBnHT-0aSz3mQTlh5HHpYJF-tDo67e3Oe1s6JhhXAhlA"/>
          <p:cNvPicPr>
            <a:picLocks noChangeAspect="1" noChangeArrowheads="1"/>
          </p:cNvPicPr>
          <p:nvPr/>
        </p:nvPicPr>
        <p:blipFill>
          <a:blip r:embed="rId2"/>
          <a:srcRect/>
          <a:stretch>
            <a:fillRect/>
          </a:stretch>
        </p:blipFill>
        <p:spPr bwMode="auto">
          <a:xfrm>
            <a:off x="3048000" y="838200"/>
            <a:ext cx="2514600" cy="3771900"/>
          </a:xfrm>
          <a:prstGeom prst="rect">
            <a:avLst/>
          </a:prstGeom>
          <a:noFill/>
        </p:spPr>
      </p:pic>
      <p:sp>
        <p:nvSpPr>
          <p:cNvPr id="3" name="TextBox 2"/>
          <p:cNvSpPr txBox="1"/>
          <p:nvPr/>
        </p:nvSpPr>
        <p:spPr>
          <a:xfrm>
            <a:off x="1371600" y="4953000"/>
            <a:ext cx="6400800" cy="646331"/>
          </a:xfrm>
          <a:prstGeom prst="rect">
            <a:avLst/>
          </a:prstGeom>
          <a:noFill/>
        </p:spPr>
        <p:txBody>
          <a:bodyPr wrap="square" rtlCol="0">
            <a:spAutoFit/>
          </a:bodyPr>
          <a:lstStyle/>
          <a:p>
            <a:pPr algn="ctr"/>
            <a:r>
              <a:rPr lang="en-US" b="1" dirty="0" smtClean="0">
                <a:latin typeface="Arial" pitchFamily="34" charset="0"/>
                <a:cs typeface="Arial" pitchFamily="34" charset="0"/>
              </a:rPr>
              <a:t>VTOL  Aircraft</a:t>
            </a:r>
          </a:p>
          <a:p>
            <a:pPr algn="ctr"/>
            <a:r>
              <a:rPr lang="en-US" b="1" dirty="0" smtClean="0">
                <a:latin typeface="Arial" pitchFamily="34" charset="0"/>
                <a:cs typeface="Arial" pitchFamily="34" charset="0"/>
              </a:rPr>
              <a:t>VERTICAL TAKE-OFF &amp; LANDING Aircraft</a:t>
            </a:r>
            <a:endParaRPr lang="en-US" b="1" dirty="0">
              <a:latin typeface="Arial" pitchFamily="34" charset="0"/>
              <a:cs typeface="Arial" pitchFamily="34" charset="0"/>
            </a:endParaRPr>
          </a:p>
        </p:txBody>
      </p:sp>
      <p:pic>
        <p:nvPicPr>
          <p:cNvPr id="4" name="Picture 11" descr="MCj04157480000[1]"/>
          <p:cNvPicPr>
            <a:picLocks noChangeAspect="1" noChangeArrowheads="1"/>
          </p:cNvPicPr>
          <p:nvPr/>
        </p:nvPicPr>
        <p:blipFill>
          <a:blip r:embed="rId3"/>
          <a:srcRect/>
          <a:stretch>
            <a:fillRect/>
          </a:stretch>
        </p:blipFill>
        <p:spPr bwMode="auto">
          <a:xfrm>
            <a:off x="1143000" y="228600"/>
            <a:ext cx="6347005" cy="6400800"/>
          </a:xfrm>
          <a:prstGeom prst="rect">
            <a:avLst/>
          </a:prstGeom>
          <a:noFill/>
          <a:ln w="9525">
            <a:noFill/>
            <a:miter lim="800000"/>
            <a:headEnd/>
            <a:tailEnd/>
          </a:ln>
        </p:spPr>
      </p:pic>
      <p:sp>
        <p:nvSpPr>
          <p:cNvPr id="5" name="TextBox 4"/>
          <p:cNvSpPr txBox="1"/>
          <p:nvPr/>
        </p:nvSpPr>
        <p:spPr>
          <a:xfrm>
            <a:off x="1828800" y="5943600"/>
            <a:ext cx="5943600" cy="707886"/>
          </a:xfrm>
          <a:prstGeom prst="rect">
            <a:avLst/>
          </a:prstGeom>
          <a:noFill/>
        </p:spPr>
        <p:txBody>
          <a:bodyPr wrap="square" rtlCol="0">
            <a:spAutoFit/>
          </a:bodyPr>
          <a:lstStyle/>
          <a:p>
            <a:pPr algn="ctr"/>
            <a:r>
              <a:rPr lang="si-LK" sz="4000" dirty="0" smtClean="0">
                <a:solidFill>
                  <a:schemeClr val="tx1">
                    <a:lumMod val="95000"/>
                  </a:schemeClr>
                </a:solidFill>
                <a:latin typeface="Malithi Web" pitchFamily="34" charset="0"/>
                <a:cs typeface="Malithi Web" pitchFamily="34" charset="0"/>
              </a:rPr>
              <a:t>අති ධාවන දුම්රිය</a:t>
            </a:r>
            <a:endParaRPr lang="en-US" sz="4000" dirty="0">
              <a:solidFill>
                <a:schemeClr val="tx1">
                  <a:lumMod val="95000"/>
                </a:schemeClr>
              </a:solidFill>
              <a:latin typeface="Malithi Web" pitchFamily="34" charset="0"/>
              <a:cs typeface="Malithi Web" pitchFamily="34" charset="0"/>
            </a:endParaRPr>
          </a:p>
        </p:txBody>
      </p:sp>
      <p:pic>
        <p:nvPicPr>
          <p:cNvPr id="38914" name="Picture 2" descr="http://www.gojapango.com/travel/images/japanese_bullet_train.jpg"/>
          <p:cNvPicPr>
            <a:picLocks noChangeAspect="1" noChangeArrowheads="1"/>
          </p:cNvPicPr>
          <p:nvPr/>
        </p:nvPicPr>
        <p:blipFill>
          <a:blip r:embed="rId4"/>
          <a:srcRect/>
          <a:stretch>
            <a:fillRect/>
          </a:stretch>
        </p:blipFill>
        <p:spPr bwMode="auto">
          <a:xfrm>
            <a:off x="838200" y="152400"/>
            <a:ext cx="6858000" cy="514350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51202"/>
                                        </p:tgtEl>
                                        <p:attrNameLst>
                                          <p:attrName>style.visibility</p:attrName>
                                        </p:attrNameLst>
                                      </p:cBhvr>
                                      <p:to>
                                        <p:strVal val="visible"/>
                                      </p:to>
                                    </p:set>
                                    <p:animEffect transition="in" filter="wedge">
                                      <p:cBhvr>
                                        <p:cTn id="7" dur="2000"/>
                                        <p:tgtEl>
                                          <p:spTgt spid="51202"/>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13"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1000" fill="hold"/>
                                        <p:tgtEl>
                                          <p:spTgt spid="3">
                                            <p:txEl>
                                              <p:pRg st="1" end="1"/>
                                            </p:txEl>
                                          </p:spTgt>
                                        </p:tgtEl>
                                        <p:attrNameLst>
                                          <p:attrName>ppt_w</p:attrName>
                                        </p:attrNameLst>
                                      </p:cBhvr>
                                      <p:tavLst>
                                        <p:tav tm="0">
                                          <p:val>
                                            <p:strVal val="#ppt_w+.3"/>
                                          </p:val>
                                        </p:tav>
                                        <p:tav tm="100000">
                                          <p:val>
                                            <p:strVal val="#ppt_w"/>
                                          </p:val>
                                        </p:tav>
                                      </p:tavLst>
                                    </p:anim>
                                    <p:anim calcmode="lin" valueType="num">
                                      <p:cBhvr>
                                        <p:cTn id="20"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1" dur="10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0" presetClass="entr" presetSubtype="0"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edge">
                                      <p:cBhvr>
                                        <p:cTn id="26" dur="20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50" presetClass="entr" presetSubtype="0" decel="100000" fill="hold" nodeType="click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anim calcmode="lin" valueType="num">
                                      <p:cBhvr>
                                        <p:cTn id="31" dur="1000" fill="hold"/>
                                        <p:tgtEl>
                                          <p:spTgt spid="5">
                                            <p:txEl>
                                              <p:pRg st="0" end="0"/>
                                            </p:txEl>
                                          </p:spTgt>
                                        </p:tgtEl>
                                        <p:attrNameLst>
                                          <p:attrName>ppt_w</p:attrName>
                                        </p:attrNameLst>
                                      </p:cBhvr>
                                      <p:tavLst>
                                        <p:tav tm="0">
                                          <p:val>
                                            <p:strVal val="#ppt_w+.3"/>
                                          </p:val>
                                        </p:tav>
                                        <p:tav tm="100000">
                                          <p:val>
                                            <p:strVal val="#ppt_w"/>
                                          </p:val>
                                        </p:tav>
                                      </p:tavLst>
                                    </p:anim>
                                    <p:anim calcmode="lin" valueType="num">
                                      <p:cBhvr>
                                        <p:cTn id="32"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33" dur="1000"/>
                                        <p:tgtEl>
                                          <p:spTgt spid="5">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0" presetClass="entr" presetSubtype="0" fill="hold" nodeType="clickEffect">
                                  <p:stCondLst>
                                    <p:cond delay="0"/>
                                  </p:stCondLst>
                                  <p:childTnLst>
                                    <p:set>
                                      <p:cBhvr>
                                        <p:cTn id="37" dur="1" fill="hold">
                                          <p:stCondLst>
                                            <p:cond delay="0"/>
                                          </p:stCondLst>
                                        </p:cTn>
                                        <p:tgtEl>
                                          <p:spTgt spid="38914"/>
                                        </p:tgtEl>
                                        <p:attrNameLst>
                                          <p:attrName>style.visibility</p:attrName>
                                        </p:attrNameLst>
                                      </p:cBhvr>
                                      <p:to>
                                        <p:strVal val="visible"/>
                                      </p:to>
                                    </p:set>
                                    <p:animEffect transition="in" filter="wedge">
                                      <p:cBhvr>
                                        <p:cTn id="38" dur="2000"/>
                                        <p:tgtEl>
                                          <p:spTgt spid="389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858" name="Rectangle 2"/>
          <p:cNvSpPr>
            <a:spLocks noGrp="1" noRot="1" noChangeArrowheads="1"/>
          </p:cNvSpPr>
          <p:nvPr>
            <p:ph type="title"/>
          </p:nvPr>
        </p:nvSpPr>
        <p:spPr/>
        <p:txBody>
          <a:bodyPr/>
          <a:lstStyle/>
          <a:p>
            <a:pPr eaLnBrk="1" hangingPunct="1">
              <a:defRPr/>
            </a:pPr>
            <a:r>
              <a:rPr lang="si-LK" sz="6600" dirty="0" smtClean="0">
                <a:latin typeface="Malithi Web" pitchFamily="34" charset="0"/>
                <a:cs typeface="Malithi Web" pitchFamily="34" charset="0"/>
              </a:rPr>
              <a:t>තාක්ෂණවේදය</a:t>
            </a:r>
            <a:endParaRPr lang="en-US" sz="6600" dirty="0" smtClean="0">
              <a:latin typeface="Malithi Web" pitchFamily="34" charset="0"/>
              <a:cs typeface="Malithi Web" pitchFamily="34" charset="0"/>
            </a:endParaRPr>
          </a:p>
        </p:txBody>
      </p:sp>
      <p:sp>
        <p:nvSpPr>
          <p:cNvPr id="505859" name="Rectangle 3"/>
          <p:cNvSpPr>
            <a:spLocks noGrp="1" noChangeArrowheads="1"/>
          </p:cNvSpPr>
          <p:nvPr>
            <p:ph type="body" idx="1"/>
          </p:nvPr>
        </p:nvSpPr>
        <p:spPr/>
        <p:txBody>
          <a:bodyPr/>
          <a:lstStyle/>
          <a:p>
            <a:pPr eaLnBrk="1" hangingPunct="1">
              <a:defRPr/>
            </a:pPr>
            <a:r>
              <a:rPr lang="si-LK" dirty="0" smtClean="0">
                <a:solidFill>
                  <a:srgbClr val="FFC000"/>
                </a:solidFill>
                <a:latin typeface="Malithi Web" pitchFamily="34" charset="0"/>
                <a:cs typeface="Malithi Web" pitchFamily="34" charset="0"/>
              </a:rPr>
              <a:t>කුමක්ද?</a:t>
            </a:r>
            <a:endParaRPr lang="en-US" dirty="0" smtClean="0">
              <a:solidFill>
                <a:srgbClr val="FFC000"/>
              </a:solidFill>
              <a:latin typeface="Malithi Web" pitchFamily="34" charset="0"/>
              <a:cs typeface="Malithi Web" pitchFamily="34" charset="0"/>
            </a:endParaRPr>
          </a:p>
          <a:p>
            <a:pPr lvl="1" eaLnBrk="1" hangingPunct="1">
              <a:defRPr/>
            </a:pPr>
            <a:r>
              <a:rPr lang="si-LK" dirty="0" smtClean="0">
                <a:latin typeface="Malithi Web" pitchFamily="34" charset="0"/>
                <a:cs typeface="Malithi Web" pitchFamily="34" charset="0"/>
              </a:rPr>
              <a:t>තාක්ෂණවේදය යනු ගැටළු විසඳීම සඳහා නිපැයුම් හා සේවාවන් නිර්මාණය කිරීම හා ගොඩනැගීම සඳහා ස්වභාව ධර්මයේ නියමයන් භාවිතයෙන් ලත් දැනුම හා ක්‍රියාවලි උපයෝගි කර ගැනීමයි. </a:t>
            </a:r>
            <a:endParaRPr lang="en-US" dirty="0" smtClean="0">
              <a:latin typeface="Malithi Web" pitchFamily="34" charset="0"/>
              <a:cs typeface="Malithi Web" pitchFamily="34" charset="0"/>
            </a:endParaRPr>
          </a:p>
          <a:p>
            <a:pPr eaLnBrk="1" hangingPunct="1">
              <a:defRPr/>
            </a:pPr>
            <a:r>
              <a:rPr lang="si-LK" dirty="0" smtClean="0">
                <a:solidFill>
                  <a:srgbClr val="FFC000"/>
                </a:solidFill>
                <a:latin typeface="Malithi Web" pitchFamily="34" charset="0"/>
                <a:cs typeface="Malithi Web" pitchFamily="34" charset="0"/>
              </a:rPr>
              <a:t>කුමක් සඳහාද?</a:t>
            </a:r>
          </a:p>
          <a:p>
            <a:pPr eaLnBrk="1" hangingPunct="1">
              <a:defRPr/>
            </a:pPr>
            <a:r>
              <a:rPr lang="si-LK" dirty="0" smtClean="0">
                <a:latin typeface="Malithi Web" pitchFamily="34" charset="0"/>
                <a:cs typeface="Malithi Web" pitchFamily="34" charset="0"/>
              </a:rPr>
              <a:t>තාක්ෂණවේදය භාවිතා කරනුයේ මිනිස් අවශ්‍යතාවන් මුදුන් පමුණුවා ගැනීමේ දී ඇතිවන ගැටළු විසඳා ගැනීමටය.</a:t>
            </a:r>
            <a:endParaRPr lang="en-US" dirty="0" smtClean="0">
              <a:latin typeface="Malithi Web" pitchFamily="34" charset="0"/>
              <a:cs typeface="Malithi Web" pitchFamily="34" charset="0"/>
            </a:endParaRPr>
          </a:p>
          <a:p>
            <a:pPr eaLnBrk="1" hangingPunct="1">
              <a:defRPr/>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505858"/>
                                        </p:tgtEl>
                                        <p:attrNameLst>
                                          <p:attrName>style.visibility</p:attrName>
                                        </p:attrNameLst>
                                      </p:cBhvr>
                                      <p:to>
                                        <p:strVal val="visible"/>
                                      </p:to>
                                    </p:set>
                                    <p:anim calcmode="lin" valueType="num">
                                      <p:cBhvr>
                                        <p:cTn id="7" dur="1000" fill="hold"/>
                                        <p:tgtEl>
                                          <p:spTgt spid="505858"/>
                                        </p:tgtEl>
                                        <p:attrNameLst>
                                          <p:attrName>ppt_w</p:attrName>
                                        </p:attrNameLst>
                                      </p:cBhvr>
                                      <p:tavLst>
                                        <p:tav tm="0">
                                          <p:val>
                                            <p:strVal val="#ppt_w+.3"/>
                                          </p:val>
                                        </p:tav>
                                        <p:tav tm="100000">
                                          <p:val>
                                            <p:strVal val="#ppt_w"/>
                                          </p:val>
                                        </p:tav>
                                      </p:tavLst>
                                    </p:anim>
                                    <p:anim calcmode="lin" valueType="num">
                                      <p:cBhvr>
                                        <p:cTn id="8" dur="1000" fill="hold"/>
                                        <p:tgtEl>
                                          <p:spTgt spid="505858"/>
                                        </p:tgtEl>
                                        <p:attrNameLst>
                                          <p:attrName>ppt_h</p:attrName>
                                        </p:attrNameLst>
                                      </p:cBhvr>
                                      <p:tavLst>
                                        <p:tav tm="0">
                                          <p:val>
                                            <p:strVal val="#ppt_h"/>
                                          </p:val>
                                        </p:tav>
                                        <p:tav tm="100000">
                                          <p:val>
                                            <p:strVal val="#ppt_h"/>
                                          </p:val>
                                        </p:tav>
                                      </p:tavLst>
                                    </p:anim>
                                    <p:animEffect transition="in" filter="fade">
                                      <p:cBhvr>
                                        <p:cTn id="9" dur="1000"/>
                                        <p:tgtEl>
                                          <p:spTgt spid="505858"/>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505859">
                                            <p:txEl>
                                              <p:pRg st="0" end="0"/>
                                            </p:txEl>
                                          </p:spTgt>
                                        </p:tgtEl>
                                        <p:attrNameLst>
                                          <p:attrName>style.visibility</p:attrName>
                                        </p:attrNameLst>
                                      </p:cBhvr>
                                      <p:to>
                                        <p:strVal val="visible"/>
                                      </p:to>
                                    </p:set>
                                    <p:anim calcmode="lin" valueType="num">
                                      <p:cBhvr>
                                        <p:cTn id="14" dur="1000" fill="hold"/>
                                        <p:tgtEl>
                                          <p:spTgt spid="505859">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505859">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505859">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0" presetClass="entr" presetSubtype="0" fill="hold" nodeType="clickEffect">
                                  <p:stCondLst>
                                    <p:cond delay="0"/>
                                  </p:stCondLst>
                                  <p:childTnLst>
                                    <p:set>
                                      <p:cBhvr>
                                        <p:cTn id="20" dur="1" fill="hold">
                                          <p:stCondLst>
                                            <p:cond delay="0"/>
                                          </p:stCondLst>
                                        </p:cTn>
                                        <p:tgtEl>
                                          <p:spTgt spid="505859">
                                            <p:txEl>
                                              <p:pRg st="1" end="1"/>
                                            </p:txEl>
                                          </p:spTgt>
                                        </p:tgtEl>
                                        <p:attrNameLst>
                                          <p:attrName>style.visibility</p:attrName>
                                        </p:attrNameLst>
                                      </p:cBhvr>
                                      <p:to>
                                        <p:strVal val="visible"/>
                                      </p:to>
                                    </p:set>
                                    <p:animEffect transition="in" filter="wedge">
                                      <p:cBhvr>
                                        <p:cTn id="21" dur="2000"/>
                                        <p:tgtEl>
                                          <p:spTgt spid="505859">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nodeType="clickEffect">
                                  <p:stCondLst>
                                    <p:cond delay="0"/>
                                  </p:stCondLst>
                                  <p:childTnLst>
                                    <p:set>
                                      <p:cBhvr>
                                        <p:cTn id="25" dur="1" fill="hold">
                                          <p:stCondLst>
                                            <p:cond delay="0"/>
                                          </p:stCondLst>
                                        </p:cTn>
                                        <p:tgtEl>
                                          <p:spTgt spid="505859">
                                            <p:txEl>
                                              <p:pRg st="2" end="2"/>
                                            </p:txEl>
                                          </p:spTgt>
                                        </p:tgtEl>
                                        <p:attrNameLst>
                                          <p:attrName>style.visibility</p:attrName>
                                        </p:attrNameLst>
                                      </p:cBhvr>
                                      <p:to>
                                        <p:strVal val="visible"/>
                                      </p:to>
                                    </p:set>
                                    <p:anim calcmode="lin" valueType="num">
                                      <p:cBhvr>
                                        <p:cTn id="26" dur="1000" fill="hold"/>
                                        <p:tgtEl>
                                          <p:spTgt spid="505859">
                                            <p:txEl>
                                              <p:pRg st="2" end="2"/>
                                            </p:txEl>
                                          </p:spTgt>
                                        </p:tgtEl>
                                        <p:attrNameLst>
                                          <p:attrName>ppt_w</p:attrName>
                                        </p:attrNameLst>
                                      </p:cBhvr>
                                      <p:tavLst>
                                        <p:tav tm="0">
                                          <p:val>
                                            <p:strVal val="#ppt_w+.3"/>
                                          </p:val>
                                        </p:tav>
                                        <p:tav tm="100000">
                                          <p:val>
                                            <p:strVal val="#ppt_w"/>
                                          </p:val>
                                        </p:tav>
                                      </p:tavLst>
                                    </p:anim>
                                    <p:anim calcmode="lin" valueType="num">
                                      <p:cBhvr>
                                        <p:cTn id="27" dur="1000" fill="hold"/>
                                        <p:tgtEl>
                                          <p:spTgt spid="505859">
                                            <p:txEl>
                                              <p:pRg st="2" end="2"/>
                                            </p:txEl>
                                          </p:spTgt>
                                        </p:tgtEl>
                                        <p:attrNameLst>
                                          <p:attrName>ppt_h</p:attrName>
                                        </p:attrNameLst>
                                      </p:cBhvr>
                                      <p:tavLst>
                                        <p:tav tm="0">
                                          <p:val>
                                            <p:strVal val="#ppt_h"/>
                                          </p:val>
                                        </p:tav>
                                        <p:tav tm="100000">
                                          <p:val>
                                            <p:strVal val="#ppt_h"/>
                                          </p:val>
                                        </p:tav>
                                      </p:tavLst>
                                    </p:anim>
                                    <p:animEffect transition="in" filter="fade">
                                      <p:cBhvr>
                                        <p:cTn id="28" dur="1000"/>
                                        <p:tgtEl>
                                          <p:spTgt spid="505859">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0" presetClass="entr" presetSubtype="0" fill="hold" nodeType="clickEffect">
                                  <p:stCondLst>
                                    <p:cond delay="0"/>
                                  </p:stCondLst>
                                  <p:childTnLst>
                                    <p:set>
                                      <p:cBhvr>
                                        <p:cTn id="32" dur="1" fill="hold">
                                          <p:stCondLst>
                                            <p:cond delay="0"/>
                                          </p:stCondLst>
                                        </p:cTn>
                                        <p:tgtEl>
                                          <p:spTgt spid="505859">
                                            <p:txEl>
                                              <p:pRg st="3" end="3"/>
                                            </p:txEl>
                                          </p:spTgt>
                                        </p:tgtEl>
                                        <p:attrNameLst>
                                          <p:attrName>style.visibility</p:attrName>
                                        </p:attrNameLst>
                                      </p:cBhvr>
                                      <p:to>
                                        <p:strVal val="visible"/>
                                      </p:to>
                                    </p:set>
                                    <p:animEffect transition="in" filter="wedge">
                                      <p:cBhvr>
                                        <p:cTn id="33" dur="2000"/>
                                        <p:tgtEl>
                                          <p:spTgt spid="50585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585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alithi Web" pitchFamily="34" charset="0"/>
                <a:cs typeface="Malithi Web" pitchFamily="34" charset="0"/>
              </a:rPr>
              <a:t>1946 - </a:t>
            </a:r>
            <a:r>
              <a:rPr lang="si-LK" dirty="0" smtClean="0">
                <a:latin typeface="Malithi Web" pitchFamily="34" charset="0"/>
                <a:cs typeface="Malithi Web" pitchFamily="34" charset="0"/>
              </a:rPr>
              <a:t>වර්තමානය</a:t>
            </a:r>
            <a:endParaRPr lang="en-US" dirty="0"/>
          </a:p>
        </p:txBody>
      </p:sp>
      <p:sp>
        <p:nvSpPr>
          <p:cNvPr id="3" name="Content Placeholder 2"/>
          <p:cNvSpPr>
            <a:spLocks noGrp="1"/>
          </p:cNvSpPr>
          <p:nvPr>
            <p:ph idx="1"/>
          </p:nvPr>
        </p:nvSpPr>
        <p:spPr/>
        <p:txBody>
          <a:bodyPr/>
          <a:lstStyle/>
          <a:p>
            <a:pPr marL="0" lvl="0" indent="0" eaLnBrk="1" hangingPunct="1">
              <a:buFont typeface="Arial" pitchFamily="34" charset="0"/>
              <a:buChar char="•"/>
            </a:pPr>
            <a:r>
              <a:rPr lang="si-LK" sz="2400" dirty="0" smtClean="0">
                <a:solidFill>
                  <a:schemeClr val="bg2"/>
                </a:solidFill>
                <a:effectLst/>
                <a:latin typeface="Malithi Web" pitchFamily="34" charset="0"/>
                <a:cs typeface="Malithi Web" pitchFamily="34" charset="0"/>
              </a:rPr>
              <a:t>ඡායාරූප අකුරු ඇමුණුම, ක්ෂණික කැමරා, </a:t>
            </a:r>
          </a:p>
          <a:p>
            <a:pPr marL="0" lvl="0" indent="0" eaLnBrk="1" hangingPunct="1">
              <a:buFont typeface="Arial" pitchFamily="34" charset="0"/>
              <a:buChar char="•"/>
            </a:pPr>
            <a:r>
              <a:rPr lang="en-US" sz="2400" dirty="0" smtClean="0">
                <a:solidFill>
                  <a:schemeClr val="bg2"/>
                </a:solidFill>
                <a:effectLst/>
                <a:latin typeface="Malithi Web" pitchFamily="34" charset="0"/>
                <a:cs typeface="Malithi Web" pitchFamily="34" charset="0"/>
              </a:rPr>
              <a:t>LP </a:t>
            </a:r>
            <a:r>
              <a:rPr lang="si-LK" sz="2400" dirty="0" smtClean="0">
                <a:solidFill>
                  <a:schemeClr val="bg2"/>
                </a:solidFill>
                <a:effectLst/>
                <a:latin typeface="Malithi Web" pitchFamily="34" charset="0"/>
                <a:cs typeface="Malithi Web" pitchFamily="34" charset="0"/>
              </a:rPr>
              <a:t>තැටි, ලේසර් කිරණ, තන්කු දෘක් ශාස්ත්‍රය, පරිගණක ජාල</a:t>
            </a:r>
            <a:r>
              <a:rPr lang="en-US" sz="2400" dirty="0" smtClean="0">
                <a:solidFill>
                  <a:schemeClr val="bg2"/>
                </a:solidFill>
                <a:effectLst/>
                <a:latin typeface="Malithi Web" pitchFamily="34" charset="0"/>
                <a:cs typeface="Malithi Web" pitchFamily="34" charset="0"/>
              </a:rPr>
              <a:t>, </a:t>
            </a:r>
            <a:r>
              <a:rPr lang="si-LK" sz="2400" dirty="0" smtClean="0">
                <a:solidFill>
                  <a:schemeClr val="bg2"/>
                </a:solidFill>
                <a:effectLst/>
                <a:latin typeface="Malithi Web" pitchFamily="34" charset="0"/>
                <a:cs typeface="Malithi Web" pitchFamily="34" charset="0"/>
              </a:rPr>
              <a:t>ත්‍රිමාන කැමරා, සිලිකෝන් චිපය, වීඩියෝ පටි, ක්ෂුද්‍ර සකසන</a:t>
            </a:r>
            <a:r>
              <a:rPr lang="en-US" sz="2400" dirty="0" smtClean="0">
                <a:solidFill>
                  <a:schemeClr val="bg2"/>
                </a:solidFill>
                <a:effectLst/>
                <a:latin typeface="Malithi Web" pitchFamily="34" charset="0"/>
                <a:cs typeface="Malithi Web" pitchFamily="34" charset="0"/>
              </a:rPr>
              <a:t>, </a:t>
            </a:r>
            <a:r>
              <a:rPr lang="si-LK" sz="2400" dirty="0" smtClean="0">
                <a:solidFill>
                  <a:schemeClr val="bg2"/>
                </a:solidFill>
                <a:effectLst/>
                <a:latin typeface="Malithi Web" pitchFamily="34" charset="0"/>
                <a:cs typeface="Malithi Web" pitchFamily="34" charset="0"/>
              </a:rPr>
              <a:t>සාක්කු කැල්කියුලේටරය, අනුකලිත පරිපථ</a:t>
            </a:r>
            <a:r>
              <a:rPr lang="en-US" sz="2400" dirty="0" smtClean="0">
                <a:solidFill>
                  <a:schemeClr val="bg2"/>
                </a:solidFill>
                <a:effectLst/>
                <a:latin typeface="Malithi Web" pitchFamily="34" charset="0"/>
                <a:cs typeface="Malithi Web" pitchFamily="34" charset="0"/>
              </a:rPr>
              <a:t> (ICs)</a:t>
            </a:r>
            <a:r>
              <a:rPr lang="si-LK" sz="2400" dirty="0" smtClean="0">
                <a:solidFill>
                  <a:schemeClr val="bg2"/>
                </a:solidFill>
                <a:effectLst/>
                <a:latin typeface="Malithi Web" pitchFamily="34" charset="0"/>
                <a:cs typeface="Malithi Web" pitchFamily="34" charset="0"/>
              </a:rPr>
              <a:t>, ඩිජිටල් අකුරු ඇමුණුම</a:t>
            </a:r>
            <a:r>
              <a:rPr lang="en-US" sz="2400" dirty="0" smtClean="0">
                <a:solidFill>
                  <a:schemeClr val="bg2"/>
                </a:solidFill>
                <a:effectLst/>
                <a:latin typeface="Malithi Web" pitchFamily="34" charset="0"/>
                <a:cs typeface="Malithi Web" pitchFamily="34" charset="0"/>
              </a:rPr>
              <a:t>, </a:t>
            </a:r>
            <a:r>
              <a:rPr lang="si-LK" sz="2400" dirty="0" smtClean="0">
                <a:solidFill>
                  <a:schemeClr val="bg2"/>
                </a:solidFill>
                <a:effectLst/>
                <a:latin typeface="Malithi Web" pitchFamily="34" charset="0"/>
                <a:cs typeface="Malithi Web" pitchFamily="34" charset="0"/>
              </a:rPr>
              <a:t>සීඩී ප්ලේයරය, ලැප්ටොප් පරිගණකය, අභ්‍යවකාශ දුරදක්නය,  </a:t>
            </a:r>
            <a:r>
              <a:rPr lang="en-US" sz="2400" dirty="0" smtClean="0">
                <a:solidFill>
                  <a:schemeClr val="bg2"/>
                </a:solidFill>
                <a:effectLst/>
                <a:latin typeface="Malithi Web" pitchFamily="34" charset="0"/>
                <a:cs typeface="Malithi Web" pitchFamily="34" charset="0"/>
              </a:rPr>
              <a:t>IPOD</a:t>
            </a:r>
          </a:p>
          <a:p>
            <a:pPr marL="0" lvl="0" indent="0" eaLnBrk="1" hangingPunct="1">
              <a:buFont typeface="Arial" pitchFamily="34" charset="0"/>
              <a:buChar char="•"/>
            </a:pPr>
            <a:r>
              <a:rPr lang="si-LK" sz="2400" dirty="0" smtClean="0">
                <a:solidFill>
                  <a:schemeClr val="bg2"/>
                </a:solidFill>
                <a:effectLst/>
                <a:latin typeface="Malithi Web" pitchFamily="34" charset="0"/>
                <a:cs typeface="Malithi Web" pitchFamily="34" charset="0"/>
              </a:rPr>
              <a:t>කෘතිම ස්වරාලය, හෘද/පෙනහළු යන්ත්‍රය, කෘතිම හදවත හා අනෙකුත් ඉන්ද්‍රිය</a:t>
            </a:r>
            <a:endParaRPr lang="en-US" sz="2400" dirty="0" smtClean="0">
              <a:solidFill>
                <a:schemeClr val="bg2"/>
              </a:solidFill>
              <a:effectLst/>
              <a:latin typeface="Malithi Web" pitchFamily="34" charset="0"/>
              <a:cs typeface="Malithi Web" pitchFamily="34" charset="0"/>
            </a:endParaRPr>
          </a:p>
          <a:p>
            <a:pPr marL="0" lvl="0" indent="0" eaLnBrk="1" hangingPunct="1">
              <a:buFont typeface="Arial" pitchFamily="34" charset="0"/>
              <a:buChar char="•"/>
            </a:pPr>
            <a:r>
              <a:rPr lang="si-LK" sz="2400" dirty="0" smtClean="0">
                <a:solidFill>
                  <a:schemeClr val="bg2"/>
                </a:solidFill>
                <a:effectLst/>
                <a:latin typeface="Malithi Web" pitchFamily="34" charset="0"/>
                <a:cs typeface="Malithi Web" pitchFamily="34" charset="0"/>
              </a:rPr>
              <a:t>අවයව බද්ධ කිරීම</a:t>
            </a:r>
            <a:endParaRPr lang="en-US" sz="2400" dirty="0" smtClean="0">
              <a:solidFill>
                <a:schemeClr val="bg2"/>
              </a:solidFill>
              <a:effectLst/>
              <a:latin typeface="Malithi Web" pitchFamily="34" charset="0"/>
              <a:cs typeface="Malithi Web" pitchFamily="34" charset="0"/>
            </a:endParaRPr>
          </a:p>
          <a:p>
            <a:pPr marL="0" lvl="0" indent="0" eaLnBrk="1" hangingPunct="1">
              <a:buNone/>
            </a:pPr>
            <a:endParaRPr lang="en-US" dirty="0" smtClean="0">
              <a:solidFill>
                <a:schemeClr val="bg2"/>
              </a:solidFill>
              <a:effectLst/>
              <a:latin typeface="Iskoola Pota" pitchFamily="34" charset="0"/>
              <a:cs typeface="Iskoola Pota" pitchFamily="34" charset="0"/>
            </a:endParaRPr>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990600"/>
            <a:ext cx="7593746" cy="3046988"/>
          </a:xfrm>
          <a:prstGeom prst="rect">
            <a:avLst/>
          </a:prstGeom>
          <a:noFill/>
          <a:scene3d>
            <a:camera prst="isometricOffAxis2Left"/>
            <a:lightRig rig="threePt" dir="t"/>
          </a:scene3d>
        </p:spPr>
        <p:txBody>
          <a:bodyPr wrap="none" lIns="91440" tIns="45720" rIns="91440" bIns="45720">
            <a:spAutoFit/>
          </a:bodyPr>
          <a:lstStyle/>
          <a:p>
            <a:pPr algn="ctr"/>
            <a:r>
              <a:rPr lang="si-LK"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Malithi Web" pitchFamily="34" charset="0"/>
                <a:cs typeface="Malithi Web" pitchFamily="34" charset="0"/>
              </a:rPr>
              <a:t>නිමි.</a:t>
            </a:r>
          </a:p>
          <a:p>
            <a:pPr algn="ctr"/>
            <a:r>
              <a:rPr lang="si-LK"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Malithi Web" pitchFamily="34" charset="0"/>
                <a:cs typeface="Malithi Web" pitchFamily="34" charset="0"/>
              </a:rPr>
              <a:t>ඔබට ස්තූතියි </a:t>
            </a:r>
            <a:r>
              <a:rPr lang="si-LK"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Malithi Web" pitchFamily="34" charset="0"/>
                <a:cs typeface="Malithi Web" pitchFamily="34" charset="0"/>
              </a:rPr>
              <a:t>!!</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Malithi Web" pitchFamily="34" charset="0"/>
              <a:cs typeface="Malithi Web"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2">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2">
                                            <p:txEl>
                                              <p:pRg st="1" end="1"/>
                                            </p:txEl>
                                          </p:spTgt>
                                        </p:tgtEl>
                                        <p:attrNameLst>
                                          <p:attrName>style.visibility</p:attrName>
                                        </p:attrNameLst>
                                      </p:cBhvr>
                                      <p:to>
                                        <p:strVal val="visible"/>
                                      </p:to>
                                    </p:set>
                                    <p:anim calcmode="discrete" valueType="clr">
                                      <p:cBhvr override="childStyle">
                                        <p:cTn id="14" dur="500"/>
                                        <p:tgtEl>
                                          <p:spTgt spid="2">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500"/>
                                        <p:tgtEl>
                                          <p:spTgt spid="2">
                                            <p:txEl>
                                              <p:pRg st="1" end="1"/>
                                            </p:txEl>
                                          </p:spTgt>
                                        </p:tgtEl>
                                        <p:attrNameLst>
                                          <p:attrName>fillcolor</p:attrName>
                                        </p:attrNameLst>
                                      </p:cBhvr>
                                      <p:tavLst>
                                        <p:tav tm="0">
                                          <p:val>
                                            <p:clrVal>
                                              <a:schemeClr val="accent2"/>
                                            </p:clrVal>
                                          </p:val>
                                        </p:tav>
                                        <p:tav tm="50000">
                                          <p:val>
                                            <p:clrVal>
                                              <a:schemeClr val="hlink"/>
                                            </p:clrVal>
                                          </p:val>
                                        </p:tav>
                                      </p:tavLst>
                                    </p:anim>
                                    <p:set>
                                      <p:cBhvr>
                                        <p:cTn id="16" dur="500"/>
                                        <p:tgtEl>
                                          <p:spTgt spid="2">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p:cNvSpPr>
            <a:spLocks noGrp="1" noRot="1" noChangeArrowheads="1"/>
          </p:cNvSpPr>
          <p:nvPr>
            <p:ph type="title"/>
          </p:nvPr>
        </p:nvSpPr>
        <p:spPr/>
        <p:txBody>
          <a:bodyPr/>
          <a:lstStyle/>
          <a:p>
            <a:pPr eaLnBrk="1" hangingPunct="1">
              <a:defRPr/>
            </a:pPr>
            <a:r>
              <a:rPr lang="si-LK" dirty="0" smtClean="0">
                <a:latin typeface="Malithi Web" pitchFamily="34" charset="0"/>
                <a:cs typeface="Malithi Web" pitchFamily="34" charset="0"/>
              </a:rPr>
              <a:t>ව්‍යවහාරික අධ්‍යයනය (</a:t>
            </a:r>
            <a:r>
              <a:rPr lang="en-US" dirty="0" smtClean="0"/>
              <a:t>Applied Academics</a:t>
            </a:r>
            <a:r>
              <a:rPr lang="si-LK" dirty="0" smtClean="0"/>
              <a:t>)</a:t>
            </a:r>
            <a:endParaRPr lang="en-US" dirty="0" smtClean="0"/>
          </a:p>
        </p:txBody>
      </p:sp>
      <p:graphicFrame>
        <p:nvGraphicFramePr>
          <p:cNvPr id="2" name="Diagram 1"/>
          <p:cNvGraphicFramePr/>
          <p:nvPr/>
        </p:nvGraphicFramePr>
        <p:xfrm>
          <a:off x="457200" y="1676400"/>
          <a:ext cx="82296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39" name="TextBox 6"/>
          <p:cNvSpPr txBox="1">
            <a:spLocks noChangeArrowheads="1"/>
          </p:cNvSpPr>
          <p:nvPr/>
        </p:nvSpPr>
        <p:spPr bwMode="auto">
          <a:xfrm>
            <a:off x="3657600" y="1905000"/>
            <a:ext cx="1600200" cy="369888"/>
          </a:xfrm>
          <a:prstGeom prst="rect">
            <a:avLst/>
          </a:prstGeom>
          <a:solidFill>
            <a:srgbClr val="C00000"/>
          </a:solidFill>
          <a:ln w="9525">
            <a:noFill/>
            <a:miter lim="800000"/>
            <a:headEnd/>
            <a:tailEnd/>
          </a:ln>
        </p:spPr>
        <p:txBody>
          <a:bodyPr>
            <a:spAutoFit/>
          </a:bodyPr>
          <a:lstStyle/>
          <a:p>
            <a:pPr>
              <a:defRPr/>
            </a:pPr>
            <a:r>
              <a:rPr lang="si-LK" dirty="0">
                <a:effectLst>
                  <a:outerShdw blurRad="38100" dist="38100" dir="2700000" algn="tl">
                    <a:srgbClr val="000000">
                      <a:alpha val="43137"/>
                    </a:srgbClr>
                  </a:outerShdw>
                </a:effectLst>
                <a:latin typeface="Malithi Web" pitchFamily="34" charset="0"/>
                <a:cs typeface="Malithi Web" pitchFamily="34" charset="0"/>
              </a:rPr>
              <a:t>තාක්ෂණවේදය</a:t>
            </a:r>
            <a:endParaRPr lang="en-US" dirty="0">
              <a:effectLst>
                <a:outerShdw blurRad="38100" dist="38100" dir="2700000" algn="tl">
                  <a:srgbClr val="000000">
                    <a:alpha val="43137"/>
                  </a:srgbClr>
                </a:outerShdw>
              </a:effectLst>
              <a:latin typeface="Malithi Web" pitchFamily="34" charset="0"/>
              <a:cs typeface="Malithi Web" pitchFamily="34" charset="0"/>
            </a:endParaRPr>
          </a:p>
        </p:txBody>
      </p:sp>
      <p:sp>
        <p:nvSpPr>
          <p:cNvPr id="1040" name="TextBox 7"/>
          <p:cNvSpPr txBox="1">
            <a:spLocks noChangeArrowheads="1"/>
          </p:cNvSpPr>
          <p:nvPr/>
        </p:nvSpPr>
        <p:spPr bwMode="auto">
          <a:xfrm>
            <a:off x="6629400" y="2895600"/>
            <a:ext cx="1066800" cy="381000"/>
          </a:xfrm>
          <a:prstGeom prst="rect">
            <a:avLst/>
          </a:prstGeom>
          <a:solidFill>
            <a:srgbClr val="C00000"/>
          </a:solidFill>
          <a:ln w="9525">
            <a:noFill/>
            <a:miter lim="800000"/>
            <a:headEnd/>
            <a:tailEnd/>
          </a:ln>
        </p:spPr>
        <p:txBody>
          <a:bodyPr>
            <a:spAutoFit/>
          </a:bodyPr>
          <a:lstStyle/>
          <a:p>
            <a:pPr>
              <a:defRPr/>
            </a:pPr>
            <a:r>
              <a:rPr lang="si-LK" dirty="0">
                <a:effectLst>
                  <a:outerShdw blurRad="38100" dist="38100" dir="2700000" algn="tl">
                    <a:srgbClr val="000000">
                      <a:alpha val="43137"/>
                    </a:srgbClr>
                  </a:outerShdw>
                </a:effectLst>
                <a:latin typeface="Malithi Web" pitchFamily="34" charset="0"/>
                <a:cs typeface="Malithi Web" pitchFamily="34" charset="0"/>
              </a:rPr>
              <a:t>විද්‍යාව</a:t>
            </a:r>
            <a:endParaRPr lang="en-US" dirty="0">
              <a:effectLst>
                <a:outerShdw blurRad="38100" dist="38100" dir="2700000" algn="tl">
                  <a:srgbClr val="000000">
                    <a:alpha val="43137"/>
                  </a:srgbClr>
                </a:outerShdw>
              </a:effectLst>
              <a:latin typeface="Malithi Web" pitchFamily="34" charset="0"/>
              <a:cs typeface="Malithi Web" pitchFamily="34" charset="0"/>
            </a:endParaRPr>
          </a:p>
        </p:txBody>
      </p:sp>
      <p:sp>
        <p:nvSpPr>
          <p:cNvPr id="1041" name="TextBox 8"/>
          <p:cNvSpPr txBox="1">
            <a:spLocks noChangeArrowheads="1"/>
          </p:cNvSpPr>
          <p:nvPr/>
        </p:nvSpPr>
        <p:spPr bwMode="auto">
          <a:xfrm>
            <a:off x="6096000" y="5334000"/>
            <a:ext cx="1143000" cy="369888"/>
          </a:xfrm>
          <a:prstGeom prst="rect">
            <a:avLst/>
          </a:prstGeom>
          <a:solidFill>
            <a:srgbClr val="C00000"/>
          </a:solidFill>
          <a:ln w="9525">
            <a:noFill/>
            <a:miter lim="800000"/>
            <a:headEnd/>
            <a:tailEnd/>
          </a:ln>
        </p:spPr>
        <p:txBody>
          <a:bodyPr>
            <a:spAutoFit/>
          </a:bodyPr>
          <a:lstStyle/>
          <a:p>
            <a:pPr>
              <a:defRPr/>
            </a:pPr>
            <a:r>
              <a:rPr lang="si-LK" dirty="0">
                <a:effectLst>
                  <a:outerShdw blurRad="38100" dist="38100" dir="2700000" algn="tl">
                    <a:srgbClr val="000000">
                      <a:alpha val="43137"/>
                    </a:srgbClr>
                  </a:outerShdw>
                </a:effectLst>
                <a:latin typeface="Malithi Web" pitchFamily="34" charset="0"/>
                <a:cs typeface="Malithi Web" pitchFamily="34" charset="0"/>
              </a:rPr>
              <a:t>ගණිතය</a:t>
            </a:r>
            <a:endParaRPr lang="en-US" dirty="0">
              <a:effectLst>
                <a:outerShdw blurRad="38100" dist="38100" dir="2700000" algn="tl">
                  <a:srgbClr val="000000">
                    <a:alpha val="43137"/>
                  </a:srgbClr>
                </a:outerShdw>
              </a:effectLst>
              <a:latin typeface="Malithi Web" pitchFamily="34" charset="0"/>
              <a:cs typeface="Malithi Web" pitchFamily="34" charset="0"/>
            </a:endParaRPr>
          </a:p>
        </p:txBody>
      </p:sp>
      <p:sp>
        <p:nvSpPr>
          <p:cNvPr id="1042" name="TextBox 9"/>
          <p:cNvSpPr txBox="1">
            <a:spLocks noChangeArrowheads="1"/>
          </p:cNvSpPr>
          <p:nvPr/>
        </p:nvSpPr>
        <p:spPr bwMode="auto">
          <a:xfrm>
            <a:off x="2133600" y="5334000"/>
            <a:ext cx="1828800" cy="369888"/>
          </a:xfrm>
          <a:prstGeom prst="rect">
            <a:avLst/>
          </a:prstGeom>
          <a:solidFill>
            <a:srgbClr val="C00000"/>
          </a:solidFill>
          <a:ln w="9525">
            <a:noFill/>
            <a:miter lim="800000"/>
            <a:headEnd/>
            <a:tailEnd/>
          </a:ln>
        </p:spPr>
        <p:txBody>
          <a:bodyPr>
            <a:spAutoFit/>
          </a:bodyPr>
          <a:lstStyle/>
          <a:p>
            <a:pPr>
              <a:defRPr/>
            </a:pPr>
            <a:r>
              <a:rPr lang="si-LK" dirty="0">
                <a:effectLst>
                  <a:outerShdw blurRad="38100" dist="38100" dir="2700000" algn="tl">
                    <a:srgbClr val="000000">
                      <a:alpha val="43137"/>
                    </a:srgbClr>
                  </a:outerShdw>
                </a:effectLst>
                <a:latin typeface="Malithi Web" pitchFamily="34" charset="0"/>
                <a:cs typeface="Malithi Web" pitchFamily="34" charset="0"/>
              </a:rPr>
              <a:t>භාෂාවන්</a:t>
            </a:r>
            <a:endParaRPr lang="en-US" dirty="0">
              <a:effectLst>
                <a:outerShdw blurRad="38100" dist="38100" dir="2700000" algn="tl">
                  <a:srgbClr val="000000">
                    <a:alpha val="43137"/>
                  </a:srgbClr>
                </a:outerShdw>
              </a:effectLst>
              <a:latin typeface="Malithi Web" pitchFamily="34" charset="0"/>
              <a:cs typeface="Malithi Web" pitchFamily="34" charset="0"/>
            </a:endParaRPr>
          </a:p>
        </p:txBody>
      </p:sp>
      <p:sp>
        <p:nvSpPr>
          <p:cNvPr id="1043" name="TextBox 10"/>
          <p:cNvSpPr txBox="1">
            <a:spLocks noChangeArrowheads="1"/>
          </p:cNvSpPr>
          <p:nvPr/>
        </p:nvSpPr>
        <p:spPr bwMode="auto">
          <a:xfrm>
            <a:off x="1600200" y="2971800"/>
            <a:ext cx="1371600" cy="646331"/>
          </a:xfrm>
          <a:prstGeom prst="rect">
            <a:avLst/>
          </a:prstGeom>
          <a:solidFill>
            <a:srgbClr val="C00000"/>
          </a:solidFill>
          <a:ln w="9525">
            <a:noFill/>
            <a:miter lim="800000"/>
            <a:headEnd/>
            <a:tailEnd/>
          </a:ln>
        </p:spPr>
        <p:txBody>
          <a:bodyPr>
            <a:spAutoFit/>
          </a:bodyPr>
          <a:lstStyle/>
          <a:p>
            <a:pPr>
              <a:defRPr/>
            </a:pPr>
            <a:r>
              <a:rPr lang="si-LK" dirty="0">
                <a:effectLst>
                  <a:outerShdw blurRad="38100" dist="38100" dir="2700000" algn="tl">
                    <a:srgbClr val="000000">
                      <a:alpha val="43137"/>
                    </a:srgbClr>
                  </a:outerShdw>
                </a:effectLst>
                <a:latin typeface="Malithi Web" pitchFamily="34" charset="0"/>
                <a:cs typeface="Malithi Web" pitchFamily="34" charset="0"/>
              </a:rPr>
              <a:t>සමාජ අධ්</a:t>
            </a:r>
            <a:r>
              <a:rPr lang="si-LK" dirty="0" smtClean="0">
                <a:effectLst>
                  <a:outerShdw blurRad="38100" dist="38100" dir="2700000" algn="tl">
                    <a:srgbClr val="000000">
                      <a:alpha val="43137"/>
                    </a:srgbClr>
                  </a:outerShdw>
                </a:effectLst>
                <a:latin typeface="Malithi Web" pitchFamily="34" charset="0"/>
                <a:cs typeface="Malithi Web" pitchFamily="34" charset="0"/>
              </a:rPr>
              <a:t>‍යයනයන</a:t>
            </a:r>
            <a:r>
              <a:rPr lang="si-LK" dirty="0">
                <a:effectLst>
                  <a:outerShdw blurRad="38100" dist="38100" dir="2700000" algn="tl">
                    <a:srgbClr val="000000">
                      <a:alpha val="43137"/>
                    </a:srgbClr>
                  </a:outerShdw>
                </a:effectLst>
                <a:latin typeface="Malithi Web" pitchFamily="34" charset="0"/>
                <a:cs typeface="Malithi Web" pitchFamily="34" charset="0"/>
              </a:rPr>
              <a:t>්</a:t>
            </a:r>
            <a:endParaRPr lang="en-US"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507906"/>
                                        </p:tgtEl>
                                        <p:attrNameLst>
                                          <p:attrName>style.visibility</p:attrName>
                                        </p:attrNameLst>
                                      </p:cBhvr>
                                      <p:to>
                                        <p:strVal val="visible"/>
                                      </p:to>
                                    </p:set>
                                    <p:anim calcmode="lin" valueType="num">
                                      <p:cBhvr>
                                        <p:cTn id="7" dur="1000" fill="hold"/>
                                        <p:tgtEl>
                                          <p:spTgt spid="507906"/>
                                        </p:tgtEl>
                                        <p:attrNameLst>
                                          <p:attrName>ppt_w</p:attrName>
                                        </p:attrNameLst>
                                      </p:cBhvr>
                                      <p:tavLst>
                                        <p:tav tm="0">
                                          <p:val>
                                            <p:strVal val="#ppt_w+.3"/>
                                          </p:val>
                                        </p:tav>
                                        <p:tav tm="100000">
                                          <p:val>
                                            <p:strVal val="#ppt_w"/>
                                          </p:val>
                                        </p:tav>
                                      </p:tavLst>
                                    </p:anim>
                                    <p:anim calcmode="lin" valueType="num">
                                      <p:cBhvr>
                                        <p:cTn id="8" dur="1000" fill="hold"/>
                                        <p:tgtEl>
                                          <p:spTgt spid="507906"/>
                                        </p:tgtEl>
                                        <p:attrNameLst>
                                          <p:attrName>ppt_h</p:attrName>
                                        </p:attrNameLst>
                                      </p:cBhvr>
                                      <p:tavLst>
                                        <p:tav tm="0">
                                          <p:val>
                                            <p:strVal val="#ppt_h"/>
                                          </p:val>
                                        </p:tav>
                                        <p:tav tm="100000">
                                          <p:val>
                                            <p:strVal val="#ppt_h"/>
                                          </p:val>
                                        </p:tav>
                                      </p:tavLst>
                                    </p:anim>
                                    <p:animEffect transition="in" filter="fade">
                                      <p:cBhvr>
                                        <p:cTn id="9" dur="1000"/>
                                        <p:tgtEl>
                                          <p:spTgt spid="507906"/>
                                        </p:tgtEl>
                                      </p:cBhvr>
                                    </p:animEffect>
                                  </p:childTnLst>
                                </p:cTn>
                              </p:par>
                            </p:childTnLst>
                          </p:cTn>
                        </p:par>
                      </p:childTnLst>
                    </p:cTn>
                  </p:par>
                  <p:par>
                    <p:cTn id="10" fill="hold">
                      <p:stCondLst>
                        <p:cond delay="indefinite"/>
                      </p:stCondLst>
                      <p:childTnLst>
                        <p:par>
                          <p:cTn id="11" fill="hold">
                            <p:stCondLst>
                              <p:cond delay="0"/>
                            </p:stCondLst>
                            <p:childTnLst>
                              <p:par>
                                <p:cTn id="12" presetID="20"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edge">
                                      <p:cBhvr>
                                        <p:cTn id="14" dur="2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grpId="0" nodeType="clickEffect">
                                  <p:stCondLst>
                                    <p:cond delay="0"/>
                                  </p:stCondLst>
                                  <p:childTnLst>
                                    <p:set>
                                      <p:cBhvr>
                                        <p:cTn id="18" dur="1" fill="hold">
                                          <p:stCondLst>
                                            <p:cond delay="0"/>
                                          </p:stCondLst>
                                        </p:cTn>
                                        <p:tgtEl>
                                          <p:spTgt spid="1040"/>
                                        </p:tgtEl>
                                        <p:attrNameLst>
                                          <p:attrName>style.visibility</p:attrName>
                                        </p:attrNameLst>
                                      </p:cBhvr>
                                      <p:to>
                                        <p:strVal val="visible"/>
                                      </p:to>
                                    </p:set>
                                    <p:anim calcmode="lin" valueType="num">
                                      <p:cBhvr>
                                        <p:cTn id="19" dur="1000" fill="hold"/>
                                        <p:tgtEl>
                                          <p:spTgt spid="1040"/>
                                        </p:tgtEl>
                                        <p:attrNameLst>
                                          <p:attrName>ppt_w</p:attrName>
                                        </p:attrNameLst>
                                      </p:cBhvr>
                                      <p:tavLst>
                                        <p:tav tm="0">
                                          <p:val>
                                            <p:strVal val="#ppt_w+.3"/>
                                          </p:val>
                                        </p:tav>
                                        <p:tav tm="100000">
                                          <p:val>
                                            <p:strVal val="#ppt_w"/>
                                          </p:val>
                                        </p:tav>
                                      </p:tavLst>
                                    </p:anim>
                                    <p:anim calcmode="lin" valueType="num">
                                      <p:cBhvr>
                                        <p:cTn id="20" dur="1000" fill="hold"/>
                                        <p:tgtEl>
                                          <p:spTgt spid="1040"/>
                                        </p:tgtEl>
                                        <p:attrNameLst>
                                          <p:attrName>ppt_h</p:attrName>
                                        </p:attrNameLst>
                                      </p:cBhvr>
                                      <p:tavLst>
                                        <p:tav tm="0">
                                          <p:val>
                                            <p:strVal val="#ppt_h"/>
                                          </p:val>
                                        </p:tav>
                                        <p:tav tm="100000">
                                          <p:val>
                                            <p:strVal val="#ppt_h"/>
                                          </p:val>
                                        </p:tav>
                                      </p:tavLst>
                                    </p:anim>
                                    <p:animEffect transition="in" filter="fade">
                                      <p:cBhvr>
                                        <p:cTn id="21" dur="1000"/>
                                        <p:tgtEl>
                                          <p:spTgt spid="1040"/>
                                        </p:tgtEl>
                                      </p:cBhvr>
                                    </p:animEffect>
                                  </p:childTnLst>
                                </p:cTn>
                              </p:par>
                            </p:childTnLst>
                          </p:cTn>
                        </p:par>
                      </p:childTnLst>
                    </p:cTn>
                  </p:par>
                  <p:par>
                    <p:cTn id="22" fill="hold">
                      <p:stCondLst>
                        <p:cond delay="indefinite"/>
                      </p:stCondLst>
                      <p:childTnLst>
                        <p:par>
                          <p:cTn id="23" fill="hold">
                            <p:stCondLst>
                              <p:cond delay="0"/>
                            </p:stCondLst>
                            <p:childTnLst>
                              <p:par>
                                <p:cTn id="24" presetID="20" presetClass="entr" presetSubtype="0" fill="hold" grpId="0" nodeType="clickEffect">
                                  <p:stCondLst>
                                    <p:cond delay="0"/>
                                  </p:stCondLst>
                                  <p:childTnLst>
                                    <p:set>
                                      <p:cBhvr>
                                        <p:cTn id="25" dur="1" fill="hold">
                                          <p:stCondLst>
                                            <p:cond delay="0"/>
                                          </p:stCondLst>
                                        </p:cTn>
                                        <p:tgtEl>
                                          <p:spTgt spid="1041"/>
                                        </p:tgtEl>
                                        <p:attrNameLst>
                                          <p:attrName>style.visibility</p:attrName>
                                        </p:attrNameLst>
                                      </p:cBhvr>
                                      <p:to>
                                        <p:strVal val="visible"/>
                                      </p:to>
                                    </p:set>
                                    <p:animEffect transition="in" filter="wedge">
                                      <p:cBhvr>
                                        <p:cTn id="26" dur="2000"/>
                                        <p:tgtEl>
                                          <p:spTgt spid="1041"/>
                                        </p:tgtEl>
                                      </p:cBhvr>
                                    </p:animEffect>
                                  </p:childTnLst>
                                </p:cTn>
                              </p:par>
                            </p:childTnLst>
                          </p:cTn>
                        </p:par>
                      </p:childTnLst>
                    </p:cTn>
                  </p:par>
                  <p:par>
                    <p:cTn id="27" fill="hold">
                      <p:stCondLst>
                        <p:cond delay="indefinite"/>
                      </p:stCondLst>
                      <p:childTnLst>
                        <p:par>
                          <p:cTn id="28" fill="hold">
                            <p:stCondLst>
                              <p:cond delay="0"/>
                            </p:stCondLst>
                            <p:childTnLst>
                              <p:par>
                                <p:cTn id="29" presetID="20" presetClass="entr" presetSubtype="0" fill="hold" grpId="0" nodeType="clickEffect">
                                  <p:stCondLst>
                                    <p:cond delay="0"/>
                                  </p:stCondLst>
                                  <p:childTnLst>
                                    <p:set>
                                      <p:cBhvr>
                                        <p:cTn id="30" dur="1" fill="hold">
                                          <p:stCondLst>
                                            <p:cond delay="0"/>
                                          </p:stCondLst>
                                        </p:cTn>
                                        <p:tgtEl>
                                          <p:spTgt spid="1042"/>
                                        </p:tgtEl>
                                        <p:attrNameLst>
                                          <p:attrName>style.visibility</p:attrName>
                                        </p:attrNameLst>
                                      </p:cBhvr>
                                      <p:to>
                                        <p:strVal val="visible"/>
                                      </p:to>
                                    </p:set>
                                    <p:animEffect transition="in" filter="wedge">
                                      <p:cBhvr>
                                        <p:cTn id="31" dur="2000"/>
                                        <p:tgtEl>
                                          <p:spTgt spid="1042"/>
                                        </p:tgtEl>
                                      </p:cBhvr>
                                    </p:animEffect>
                                  </p:childTnLst>
                                </p:cTn>
                              </p:par>
                            </p:childTnLst>
                          </p:cTn>
                        </p:par>
                      </p:childTnLst>
                    </p:cTn>
                  </p:par>
                  <p:par>
                    <p:cTn id="32" fill="hold">
                      <p:stCondLst>
                        <p:cond delay="indefinite"/>
                      </p:stCondLst>
                      <p:childTnLst>
                        <p:par>
                          <p:cTn id="33" fill="hold">
                            <p:stCondLst>
                              <p:cond delay="0"/>
                            </p:stCondLst>
                            <p:childTnLst>
                              <p:par>
                                <p:cTn id="34" presetID="20" presetClass="entr" presetSubtype="0" fill="hold" grpId="0" nodeType="clickEffect">
                                  <p:stCondLst>
                                    <p:cond delay="0"/>
                                  </p:stCondLst>
                                  <p:childTnLst>
                                    <p:set>
                                      <p:cBhvr>
                                        <p:cTn id="35" dur="1" fill="hold">
                                          <p:stCondLst>
                                            <p:cond delay="0"/>
                                          </p:stCondLst>
                                        </p:cTn>
                                        <p:tgtEl>
                                          <p:spTgt spid="1043"/>
                                        </p:tgtEl>
                                        <p:attrNameLst>
                                          <p:attrName>style.visibility</p:attrName>
                                        </p:attrNameLst>
                                      </p:cBhvr>
                                      <p:to>
                                        <p:strVal val="visible"/>
                                      </p:to>
                                    </p:set>
                                    <p:animEffect transition="in" filter="wedge">
                                      <p:cBhvr>
                                        <p:cTn id="36" dur="2000"/>
                                        <p:tgtEl>
                                          <p:spTgt spid="1043"/>
                                        </p:tgtEl>
                                      </p:cBhvr>
                                    </p:animEffect>
                                  </p:childTnLst>
                                </p:cTn>
                              </p:par>
                            </p:childTnLst>
                          </p:cTn>
                        </p:par>
                      </p:childTnLst>
                    </p:cTn>
                  </p:par>
                  <p:par>
                    <p:cTn id="37" fill="hold">
                      <p:stCondLst>
                        <p:cond delay="indefinite"/>
                      </p:stCondLst>
                      <p:childTnLst>
                        <p:par>
                          <p:cTn id="38" fill="hold">
                            <p:stCondLst>
                              <p:cond delay="0"/>
                            </p:stCondLst>
                            <p:childTnLst>
                              <p:par>
                                <p:cTn id="39" presetID="20" presetClass="entr" presetSubtype="0" fill="hold" grpId="0" nodeType="clickEffect">
                                  <p:stCondLst>
                                    <p:cond delay="0"/>
                                  </p:stCondLst>
                                  <p:childTnLst>
                                    <p:set>
                                      <p:cBhvr>
                                        <p:cTn id="40" dur="1" fill="hold">
                                          <p:stCondLst>
                                            <p:cond delay="0"/>
                                          </p:stCondLst>
                                        </p:cTn>
                                        <p:tgtEl>
                                          <p:spTgt spid="1039"/>
                                        </p:tgtEl>
                                        <p:attrNameLst>
                                          <p:attrName>style.visibility</p:attrName>
                                        </p:attrNameLst>
                                      </p:cBhvr>
                                      <p:to>
                                        <p:strVal val="visible"/>
                                      </p:to>
                                    </p:set>
                                    <p:animEffect transition="in" filter="wedge">
                                      <p:cBhvr>
                                        <p:cTn id="41" dur="2000"/>
                                        <p:tgtEl>
                                          <p:spTgt spid="10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7906" grpId="0"/>
      <p:bldGraphic spid="2" grpId="0">
        <p:bldAsOne/>
      </p:bldGraphic>
      <p:bldP spid="1039" grpId="0" animBg="1"/>
      <p:bldP spid="1040" grpId="0" animBg="1"/>
      <p:bldP spid="1041" grpId="0" animBg="1"/>
      <p:bldP spid="1042" grpId="0" animBg="1"/>
      <p:bldP spid="104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346" name="Rectangle 2"/>
          <p:cNvSpPr>
            <a:spLocks noGrp="1" noRot="1" noChangeArrowheads="1"/>
          </p:cNvSpPr>
          <p:nvPr>
            <p:ph type="title"/>
          </p:nvPr>
        </p:nvSpPr>
        <p:spPr/>
        <p:txBody>
          <a:bodyPr/>
          <a:lstStyle/>
          <a:p>
            <a:pPr eaLnBrk="1" hangingPunct="1">
              <a:defRPr/>
            </a:pPr>
            <a:r>
              <a:rPr lang="si-LK" sz="6000" dirty="0" smtClean="0">
                <a:latin typeface="Malithi Web" pitchFamily="34" charset="0"/>
                <a:cs typeface="Malithi Web" pitchFamily="34" charset="0"/>
              </a:rPr>
              <a:t>පාෂාණ යුගය</a:t>
            </a:r>
            <a:r>
              <a:rPr lang="en-US" sz="6000" dirty="0" smtClean="0">
                <a:latin typeface="Malithi Web" pitchFamily="34" charset="0"/>
                <a:cs typeface="Malithi Web" pitchFamily="34" charset="0"/>
              </a:rPr>
              <a:t> </a:t>
            </a:r>
            <a:r>
              <a:rPr lang="en-US" dirty="0" smtClean="0">
                <a:latin typeface="Malithi Web" pitchFamily="34" charset="0"/>
                <a:cs typeface="Malithi Web" pitchFamily="34" charset="0"/>
              </a:rPr>
              <a:t/>
            </a:r>
            <a:br>
              <a:rPr lang="en-US" dirty="0" smtClean="0">
                <a:latin typeface="Malithi Web" pitchFamily="34" charset="0"/>
                <a:cs typeface="Malithi Web" pitchFamily="34" charset="0"/>
              </a:rPr>
            </a:br>
            <a:r>
              <a:rPr lang="en-US" dirty="0" smtClean="0">
                <a:latin typeface="Malithi Web" pitchFamily="34" charset="0"/>
                <a:cs typeface="Malithi Web" pitchFamily="34" charset="0"/>
              </a:rPr>
              <a:t>(</a:t>
            </a:r>
            <a:r>
              <a:rPr lang="si-LK" dirty="0" smtClean="0">
                <a:latin typeface="Malithi Web" pitchFamily="34" charset="0"/>
                <a:cs typeface="Malithi Web" pitchFamily="34" charset="0"/>
              </a:rPr>
              <a:t>ක්‍රි. පූ. </a:t>
            </a:r>
            <a:r>
              <a:rPr lang="en-US" dirty="0" smtClean="0">
                <a:latin typeface="Malithi Web" pitchFamily="34" charset="0"/>
                <a:cs typeface="Malithi Web" pitchFamily="34" charset="0"/>
              </a:rPr>
              <a:t>1,000,000 - 3000)</a:t>
            </a:r>
          </a:p>
        </p:txBody>
      </p:sp>
      <p:sp>
        <p:nvSpPr>
          <p:cNvPr id="441347" name="Rectangle 3"/>
          <p:cNvSpPr>
            <a:spLocks noGrp="1" noChangeArrowheads="1"/>
          </p:cNvSpPr>
          <p:nvPr>
            <p:ph type="body" sz="half" idx="1"/>
          </p:nvPr>
        </p:nvSpPr>
        <p:spPr/>
        <p:txBody>
          <a:bodyPr/>
          <a:lstStyle/>
          <a:p>
            <a:pPr eaLnBrk="1" hangingPunct="1">
              <a:buFont typeface="Wingdings" pitchFamily="2" charset="2"/>
              <a:buChar char="§"/>
              <a:defRPr/>
            </a:pPr>
            <a:r>
              <a:rPr lang="si-LK" sz="2400" dirty="0" smtClean="0">
                <a:latin typeface="Malithi Web" pitchFamily="34" charset="0"/>
                <a:cs typeface="Malithi Web" pitchFamily="34" charset="0"/>
              </a:rPr>
              <a:t>මෙම කාල වකවානුව සඳහා සළකා බලන්නේ පැලියෝලිතික, මෙසොලිතික හා නියෝලිතික යුගයන්ය.</a:t>
            </a:r>
            <a:endParaRPr lang="en-US" sz="2400" dirty="0" smtClean="0">
              <a:latin typeface="Malithi Web" pitchFamily="34" charset="0"/>
              <a:cs typeface="Malithi Web" pitchFamily="34" charset="0"/>
            </a:endParaRPr>
          </a:p>
          <a:p>
            <a:pPr eaLnBrk="1" hangingPunct="1">
              <a:buFont typeface="Wingdings" pitchFamily="2" charset="2"/>
              <a:buChar char="§"/>
              <a:defRPr/>
            </a:pPr>
            <a:r>
              <a:rPr lang="si-LK" sz="2400" dirty="0" smtClean="0">
                <a:latin typeface="Malithi Web" pitchFamily="34" charset="0"/>
                <a:cs typeface="Malithi Web" pitchFamily="34" charset="0"/>
              </a:rPr>
              <a:t>ආවුද නිෂ්පාදනය සඳහා භාවිතා කළ ප්‍රධාන ද්‍රව්‍ය වන්නේ පාෂාණය.</a:t>
            </a:r>
            <a:endParaRPr lang="en-US" sz="2400" dirty="0" smtClean="0">
              <a:latin typeface="Malithi Web" pitchFamily="34" charset="0"/>
              <a:cs typeface="Malithi Web" pitchFamily="34" charset="0"/>
            </a:endParaRPr>
          </a:p>
          <a:p>
            <a:pPr eaLnBrk="1" hangingPunct="1">
              <a:buFont typeface="Wingdings" pitchFamily="2" charset="2"/>
              <a:buChar char="§"/>
              <a:defRPr/>
            </a:pPr>
            <a:r>
              <a:rPr lang="si-LK" sz="2400" dirty="0" smtClean="0">
                <a:latin typeface="Malithi Web" pitchFamily="34" charset="0"/>
                <a:cs typeface="Malithi Web" pitchFamily="34" charset="0"/>
              </a:rPr>
              <a:t>දඩයම් කිරීම, පොලව හෑරීම හා අනෙකුත් වැඩ සඳහා ආවුද භාවිතා කරන ලදී.</a:t>
            </a:r>
            <a:endParaRPr lang="en-US" sz="2400" dirty="0" smtClean="0">
              <a:latin typeface="Malithi Web" pitchFamily="34" charset="0"/>
              <a:cs typeface="Malithi Web" pitchFamily="34" charset="0"/>
            </a:endParaRPr>
          </a:p>
        </p:txBody>
      </p:sp>
      <p:pic>
        <p:nvPicPr>
          <p:cNvPr id="7172" name="Picture 7" descr="MCj01984210000[1]"/>
          <p:cNvPicPr>
            <a:picLocks noGrp="1" noChangeAspect="1" noChangeArrowheads="1"/>
          </p:cNvPicPr>
          <p:nvPr>
            <p:ph sz="half" idx="2"/>
          </p:nvPr>
        </p:nvPicPr>
        <p:blipFill>
          <a:blip r:embed="rId3"/>
          <a:srcRect/>
          <a:stretch>
            <a:fillRect/>
          </a:stretch>
        </p:blipFill>
        <p:spPr>
          <a:xfrm>
            <a:off x="4787900" y="1546225"/>
            <a:ext cx="4356100" cy="4075113"/>
          </a:xfrm>
          <a:noFill/>
        </p:spPr>
      </p:pic>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41346"/>
                                        </p:tgtEl>
                                        <p:attrNameLst>
                                          <p:attrName>style.visibility</p:attrName>
                                        </p:attrNameLst>
                                      </p:cBhvr>
                                      <p:to>
                                        <p:strVal val="visible"/>
                                      </p:to>
                                    </p:set>
                                    <p:anim calcmode="lin" valueType="num">
                                      <p:cBhvr>
                                        <p:cTn id="7" dur="1000" fill="hold"/>
                                        <p:tgtEl>
                                          <p:spTgt spid="441346"/>
                                        </p:tgtEl>
                                        <p:attrNameLst>
                                          <p:attrName>ppt_w</p:attrName>
                                        </p:attrNameLst>
                                      </p:cBhvr>
                                      <p:tavLst>
                                        <p:tav tm="0">
                                          <p:val>
                                            <p:strVal val="#ppt_w+.3"/>
                                          </p:val>
                                        </p:tav>
                                        <p:tav tm="100000">
                                          <p:val>
                                            <p:strVal val="#ppt_w"/>
                                          </p:val>
                                        </p:tav>
                                      </p:tavLst>
                                    </p:anim>
                                    <p:anim calcmode="lin" valueType="num">
                                      <p:cBhvr>
                                        <p:cTn id="8" dur="1000" fill="hold"/>
                                        <p:tgtEl>
                                          <p:spTgt spid="441346"/>
                                        </p:tgtEl>
                                        <p:attrNameLst>
                                          <p:attrName>ppt_h</p:attrName>
                                        </p:attrNameLst>
                                      </p:cBhvr>
                                      <p:tavLst>
                                        <p:tav tm="0">
                                          <p:val>
                                            <p:strVal val="#ppt_h"/>
                                          </p:val>
                                        </p:tav>
                                        <p:tav tm="100000">
                                          <p:val>
                                            <p:strVal val="#ppt_h"/>
                                          </p:val>
                                        </p:tav>
                                      </p:tavLst>
                                    </p:anim>
                                    <p:animEffect transition="in" filter="fade">
                                      <p:cBhvr>
                                        <p:cTn id="9" dur="1000"/>
                                        <p:tgtEl>
                                          <p:spTgt spid="441346"/>
                                        </p:tgtEl>
                                      </p:cBhvr>
                                    </p:animEffect>
                                  </p:childTnLst>
                                </p:cTn>
                              </p:par>
                            </p:childTnLst>
                          </p:cTn>
                        </p:par>
                      </p:childTnLst>
                    </p:cTn>
                  </p:par>
                  <p:par>
                    <p:cTn id="10" fill="hold">
                      <p:stCondLst>
                        <p:cond delay="indefinite"/>
                      </p:stCondLst>
                      <p:childTnLst>
                        <p:par>
                          <p:cTn id="11" fill="hold">
                            <p:stCondLst>
                              <p:cond delay="0"/>
                            </p:stCondLst>
                            <p:childTnLst>
                              <p:par>
                                <p:cTn id="12" presetID="20" presetClass="entr" presetSubtype="0" fill="hold" nodeType="clickEffect">
                                  <p:stCondLst>
                                    <p:cond delay="0"/>
                                  </p:stCondLst>
                                  <p:childTnLst>
                                    <p:set>
                                      <p:cBhvr>
                                        <p:cTn id="13" dur="1" fill="hold">
                                          <p:stCondLst>
                                            <p:cond delay="0"/>
                                          </p:stCondLst>
                                        </p:cTn>
                                        <p:tgtEl>
                                          <p:spTgt spid="7172"/>
                                        </p:tgtEl>
                                        <p:attrNameLst>
                                          <p:attrName>style.visibility</p:attrName>
                                        </p:attrNameLst>
                                      </p:cBhvr>
                                      <p:to>
                                        <p:strVal val="visible"/>
                                      </p:to>
                                    </p:set>
                                    <p:animEffect transition="in" filter="wedge">
                                      <p:cBhvr>
                                        <p:cTn id="14" dur="2000"/>
                                        <p:tgtEl>
                                          <p:spTgt spid="7172"/>
                                        </p:tgtEl>
                                      </p:cBhvr>
                                    </p:animEffect>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nodeType="clickEffect">
                                  <p:stCondLst>
                                    <p:cond delay="0"/>
                                  </p:stCondLst>
                                  <p:childTnLst>
                                    <p:set>
                                      <p:cBhvr>
                                        <p:cTn id="18" dur="1" fill="hold">
                                          <p:stCondLst>
                                            <p:cond delay="0"/>
                                          </p:stCondLst>
                                        </p:cTn>
                                        <p:tgtEl>
                                          <p:spTgt spid="441347">
                                            <p:txEl>
                                              <p:pRg st="0" end="0"/>
                                            </p:txEl>
                                          </p:spTgt>
                                        </p:tgtEl>
                                        <p:attrNameLst>
                                          <p:attrName>style.visibility</p:attrName>
                                        </p:attrNameLst>
                                      </p:cBhvr>
                                      <p:to>
                                        <p:strVal val="visible"/>
                                      </p:to>
                                    </p:set>
                                    <p:animEffect transition="in" filter="diamond(in)">
                                      <p:cBhvr>
                                        <p:cTn id="19" dur="2000"/>
                                        <p:tgtEl>
                                          <p:spTgt spid="441347">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8" presetClass="entr" presetSubtype="16" fill="hold" nodeType="clickEffect">
                                  <p:stCondLst>
                                    <p:cond delay="0"/>
                                  </p:stCondLst>
                                  <p:childTnLst>
                                    <p:set>
                                      <p:cBhvr>
                                        <p:cTn id="23" dur="1" fill="hold">
                                          <p:stCondLst>
                                            <p:cond delay="0"/>
                                          </p:stCondLst>
                                        </p:cTn>
                                        <p:tgtEl>
                                          <p:spTgt spid="441347">
                                            <p:txEl>
                                              <p:pRg st="1" end="1"/>
                                            </p:txEl>
                                          </p:spTgt>
                                        </p:tgtEl>
                                        <p:attrNameLst>
                                          <p:attrName>style.visibility</p:attrName>
                                        </p:attrNameLst>
                                      </p:cBhvr>
                                      <p:to>
                                        <p:strVal val="visible"/>
                                      </p:to>
                                    </p:set>
                                    <p:animEffect transition="in" filter="diamond(in)">
                                      <p:cBhvr>
                                        <p:cTn id="24" dur="2000"/>
                                        <p:tgtEl>
                                          <p:spTgt spid="441347">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8" presetClass="entr" presetSubtype="16" fill="hold" nodeType="clickEffect">
                                  <p:stCondLst>
                                    <p:cond delay="0"/>
                                  </p:stCondLst>
                                  <p:childTnLst>
                                    <p:set>
                                      <p:cBhvr>
                                        <p:cTn id="28" dur="1" fill="hold">
                                          <p:stCondLst>
                                            <p:cond delay="0"/>
                                          </p:stCondLst>
                                        </p:cTn>
                                        <p:tgtEl>
                                          <p:spTgt spid="441347">
                                            <p:txEl>
                                              <p:pRg st="2" end="2"/>
                                            </p:txEl>
                                          </p:spTgt>
                                        </p:tgtEl>
                                        <p:attrNameLst>
                                          <p:attrName>style.visibility</p:attrName>
                                        </p:attrNameLst>
                                      </p:cBhvr>
                                      <p:to>
                                        <p:strVal val="visible"/>
                                      </p:to>
                                    </p:set>
                                    <p:animEffect transition="in" filter="diamond(in)">
                                      <p:cBhvr>
                                        <p:cTn id="29" dur="2000"/>
                                        <p:tgtEl>
                                          <p:spTgt spid="44134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134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i-LK" dirty="0" smtClean="0">
                <a:latin typeface="Malithi Web" pitchFamily="34" charset="0"/>
                <a:cs typeface="Malithi Web" pitchFamily="34" charset="0"/>
              </a:rPr>
              <a:t>ක්‍රි. පූ. </a:t>
            </a:r>
            <a:r>
              <a:rPr lang="en-US" dirty="0" smtClean="0">
                <a:latin typeface="Malithi Web" pitchFamily="34" charset="0"/>
                <a:cs typeface="Malithi Web" pitchFamily="34" charset="0"/>
              </a:rPr>
              <a:t>500,000 – 10,001</a:t>
            </a:r>
            <a:endParaRPr lang="en-US" dirty="0"/>
          </a:p>
        </p:txBody>
      </p:sp>
      <p:sp>
        <p:nvSpPr>
          <p:cNvPr id="3" name="Content Placeholder 2"/>
          <p:cNvSpPr>
            <a:spLocks noGrp="1"/>
          </p:cNvSpPr>
          <p:nvPr>
            <p:ph idx="1"/>
          </p:nvPr>
        </p:nvSpPr>
        <p:spPr/>
        <p:txBody>
          <a:bodyPr/>
          <a:lstStyle/>
          <a:p>
            <a:pPr lvl="0"/>
            <a:r>
              <a:rPr lang="si-LK" b="1" dirty="0" smtClean="0">
                <a:solidFill>
                  <a:schemeClr val="bg2"/>
                </a:solidFill>
                <a:effectLst/>
                <a:latin typeface="Malithi Web" pitchFamily="34" charset="0"/>
                <a:cs typeface="Malithi Web" pitchFamily="34" charset="0"/>
              </a:rPr>
              <a:t>නගුල, බිලී කොකු, මසුන් අල්ලන දැල්</a:t>
            </a:r>
            <a:endParaRPr lang="en-US" b="1" dirty="0" smtClean="0">
              <a:solidFill>
                <a:schemeClr val="bg2"/>
              </a:solidFill>
              <a:effectLst/>
              <a:latin typeface="Malithi Web" pitchFamily="34" charset="0"/>
              <a:cs typeface="Malithi Web" pitchFamily="34" charset="0"/>
            </a:endParaRPr>
          </a:p>
          <a:p>
            <a:r>
              <a:rPr lang="si-LK" b="1" dirty="0" smtClean="0">
                <a:solidFill>
                  <a:schemeClr val="bg2"/>
                </a:solidFill>
                <a:effectLst/>
                <a:latin typeface="Malithi Web" pitchFamily="34" charset="0"/>
                <a:cs typeface="Malithi Web" pitchFamily="34" charset="0"/>
              </a:rPr>
              <a:t>ගුහා, චිත්‍ර ඇඳීම, හමින් කළ මෙවලම්, තෙල් පහන්</a:t>
            </a:r>
            <a:endParaRPr lang="en-US" b="1" dirty="0" smtClean="0">
              <a:solidFill>
                <a:schemeClr val="bg2"/>
              </a:solidFill>
              <a:effectLst/>
              <a:latin typeface="Malithi Web" pitchFamily="34" charset="0"/>
              <a:cs typeface="Malithi Web" pitchFamily="34" charset="0"/>
            </a:endParaRPr>
          </a:p>
          <a:p>
            <a:pPr lvl="0"/>
            <a:r>
              <a:rPr lang="si-LK" b="1" dirty="0" smtClean="0">
                <a:solidFill>
                  <a:schemeClr val="bg2"/>
                </a:solidFill>
                <a:effectLst/>
                <a:latin typeface="Malithi Web" pitchFamily="34" charset="0"/>
                <a:cs typeface="Malithi Web" pitchFamily="34" charset="0"/>
              </a:rPr>
              <a:t>ඉඳිකටු, සත්ව හම් භාවිතය</a:t>
            </a:r>
            <a:endParaRPr lang="en-US" b="1" dirty="0" smtClean="0">
              <a:solidFill>
                <a:schemeClr val="bg2"/>
              </a:solidFill>
              <a:effectLst/>
              <a:latin typeface="Malithi Web" pitchFamily="34" charset="0"/>
              <a:cs typeface="Malithi Web" pitchFamily="34" charset="0"/>
            </a:endParaRPr>
          </a:p>
          <a:p>
            <a:r>
              <a:rPr lang="si-LK" b="1" dirty="0" smtClean="0">
                <a:solidFill>
                  <a:schemeClr val="bg2"/>
                </a:solidFill>
                <a:effectLst/>
                <a:latin typeface="Malithi Web" pitchFamily="34" charset="0"/>
                <a:cs typeface="Malithi Web" pitchFamily="34" charset="0"/>
              </a:rPr>
              <a:t>ගින්දර, හෙල්ල, දුන්න හා හීය</a:t>
            </a:r>
            <a:endParaRPr lang="en-US" b="1" dirty="0" smtClean="0">
              <a:solidFill>
                <a:schemeClr val="bg2"/>
              </a:solidFill>
              <a:effectLst/>
              <a:latin typeface="Malithi Web" pitchFamily="34" charset="0"/>
              <a:cs typeface="Malithi Web" pitchFamily="34" charset="0"/>
            </a:endParaRPr>
          </a:p>
          <a:p>
            <a:r>
              <a:rPr lang="si-LK" b="1" dirty="0" smtClean="0">
                <a:solidFill>
                  <a:schemeClr val="bg2"/>
                </a:solidFill>
                <a:effectLst/>
                <a:latin typeface="Malithi Web" pitchFamily="34" charset="0"/>
                <a:cs typeface="Malithi Web" pitchFamily="34" charset="0"/>
              </a:rPr>
              <a:t>ලී කඳන් හාරා සාදාගත් ඔරු </a:t>
            </a:r>
            <a:r>
              <a:rPr lang="en-US" b="1" dirty="0" smtClean="0">
                <a:solidFill>
                  <a:schemeClr val="bg2"/>
                </a:solidFill>
                <a:effectLst/>
                <a:latin typeface="Malithi Web" pitchFamily="34" charset="0"/>
                <a:cs typeface="Malithi Web" pitchFamily="34" charset="0"/>
              </a:rPr>
              <a:t>(dugouts)</a:t>
            </a:r>
          </a:p>
          <a:p>
            <a:pPr lvl="0"/>
            <a:r>
              <a:rPr lang="si-LK" b="1" dirty="0" smtClean="0">
                <a:solidFill>
                  <a:schemeClr val="bg2"/>
                </a:solidFill>
                <a:effectLst/>
                <a:latin typeface="Malithi Web" pitchFamily="34" charset="0"/>
                <a:cs typeface="Malithi Web" pitchFamily="34" charset="0"/>
              </a:rPr>
              <a:t>චිත්‍ර ලිපි (</a:t>
            </a:r>
            <a:r>
              <a:rPr lang="en-US" b="1" dirty="0" smtClean="0">
                <a:solidFill>
                  <a:schemeClr val="bg2"/>
                </a:solidFill>
                <a:effectLst/>
                <a:latin typeface="Malithi Web" pitchFamily="34" charset="0"/>
                <a:cs typeface="Malithi Web" pitchFamily="34" charset="0"/>
              </a:rPr>
              <a:t>Hieroglyphics</a:t>
            </a:r>
            <a:r>
              <a:rPr lang="si-LK" b="1" dirty="0" smtClean="0">
                <a:solidFill>
                  <a:schemeClr val="bg2"/>
                </a:solidFill>
                <a:effectLst/>
                <a:latin typeface="Malithi Web" pitchFamily="34" charset="0"/>
                <a:cs typeface="Malithi Web" pitchFamily="34" charset="0"/>
              </a:rPr>
              <a:t>)</a:t>
            </a:r>
            <a:endParaRPr lang="en-US" b="1" dirty="0" smtClean="0">
              <a:solidFill>
                <a:schemeClr val="bg2"/>
              </a:solidFill>
              <a:effectLst/>
              <a:latin typeface="Malithi Web" pitchFamily="34" charset="0"/>
              <a:cs typeface="Malithi Web" pitchFamily="34" charset="0"/>
            </a:endParaRPr>
          </a:p>
          <a:p>
            <a:pPr>
              <a:buNone/>
            </a:pPr>
            <a:endParaRPr lang="en-US" b="1" dirty="0" smtClean="0">
              <a:solidFill>
                <a:schemeClr val="bg2"/>
              </a:solidFill>
              <a:effectLst/>
              <a:latin typeface="Iskoola Pota" pitchFamily="34" charset="0"/>
              <a:cs typeface="Iskoola Pota" pitchFamily="34" charset="0"/>
            </a:endParaRPr>
          </a:p>
          <a:p>
            <a:endParaRPr lang="en-US" b="1" dirty="0" smtClean="0">
              <a:solidFill>
                <a:schemeClr val="bg2"/>
              </a:solidFill>
              <a:effectLst/>
              <a:latin typeface="Iskoola Pota" pitchFamily="34" charset="0"/>
              <a:cs typeface="Iskoola Pota" pitchFamily="34" charset="0"/>
            </a:endParaRPr>
          </a:p>
          <a:p>
            <a:pPr lvl="0"/>
            <a:endParaRPr lang="en-US" b="1" dirty="0" smtClean="0">
              <a:solidFill>
                <a:schemeClr val="bg2"/>
              </a:solidFill>
              <a:effectLst/>
              <a:latin typeface="Iskoola Pota" pitchFamily="34" charset="0"/>
              <a:cs typeface="Iskoola Pota" pitchFamily="34" charset="0"/>
            </a:endParaRPr>
          </a:p>
          <a:p>
            <a:endParaRPr lang="en-US" b="1" dirty="0" smtClean="0">
              <a:solidFill>
                <a:schemeClr val="bg2"/>
              </a:solidFill>
              <a:effectLst/>
              <a:latin typeface="Iskoola Pota" pitchFamily="34" charset="0"/>
              <a:cs typeface="Iskoola Pota" pitchFamily="34" charset="0"/>
            </a:endParaRPr>
          </a:p>
          <a:p>
            <a:pPr lvl="0"/>
            <a:endParaRPr lang="en-US" b="1" dirty="0" smtClean="0">
              <a:solidFill>
                <a:schemeClr val="bg2"/>
              </a:solidFill>
              <a:effectLst/>
              <a:latin typeface="Iskoola Pota" pitchFamily="34" charset="0"/>
              <a:cs typeface="Iskoola Pota" pitchFamily="34" charset="0"/>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calcmode="lin" valueType="num">
                                      <p:cBhvr>
                                        <p:cTn id="42"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p:cTn id="49"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50"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51"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70" name="Rectangle 2"/>
          <p:cNvSpPr>
            <a:spLocks noGrp="1" noRot="1" noChangeArrowheads="1"/>
          </p:cNvSpPr>
          <p:nvPr>
            <p:ph type="title"/>
          </p:nvPr>
        </p:nvSpPr>
        <p:spPr/>
        <p:txBody>
          <a:bodyPr/>
          <a:lstStyle/>
          <a:p>
            <a:pPr eaLnBrk="1" hangingPunct="1">
              <a:defRPr/>
            </a:pPr>
            <a:r>
              <a:rPr lang="si-LK" dirty="0" smtClean="0">
                <a:latin typeface="Malithi Web" pitchFamily="34" charset="0"/>
                <a:cs typeface="Malithi Web" pitchFamily="34" charset="0"/>
              </a:rPr>
              <a:t>ලෝකඩ යුගය</a:t>
            </a:r>
            <a:r>
              <a:rPr lang="en-US" dirty="0" smtClean="0">
                <a:latin typeface="Malithi Web" pitchFamily="34" charset="0"/>
                <a:cs typeface="Malithi Web" pitchFamily="34" charset="0"/>
              </a:rPr>
              <a:t> </a:t>
            </a:r>
            <a:br>
              <a:rPr lang="en-US" dirty="0" smtClean="0">
                <a:latin typeface="Malithi Web" pitchFamily="34" charset="0"/>
                <a:cs typeface="Malithi Web" pitchFamily="34" charset="0"/>
              </a:rPr>
            </a:br>
            <a:r>
              <a:rPr lang="en-US" dirty="0" smtClean="0">
                <a:latin typeface="Malithi Web" pitchFamily="34" charset="0"/>
                <a:cs typeface="Malithi Web" pitchFamily="34" charset="0"/>
              </a:rPr>
              <a:t>(</a:t>
            </a:r>
            <a:r>
              <a:rPr lang="si-LK" dirty="0" smtClean="0">
                <a:latin typeface="Malithi Web" pitchFamily="34" charset="0"/>
                <a:cs typeface="Malithi Web" pitchFamily="34" charset="0"/>
              </a:rPr>
              <a:t>ක්‍රි. පූ. </a:t>
            </a:r>
            <a:r>
              <a:rPr lang="en-US" dirty="0" smtClean="0">
                <a:latin typeface="Malithi Web" pitchFamily="34" charset="0"/>
                <a:cs typeface="Malithi Web" pitchFamily="34" charset="0"/>
              </a:rPr>
              <a:t>3000 - 1200)</a:t>
            </a:r>
          </a:p>
        </p:txBody>
      </p:sp>
      <p:sp>
        <p:nvSpPr>
          <p:cNvPr id="442372" name="Rectangle 4"/>
          <p:cNvSpPr>
            <a:spLocks noGrp="1" noChangeArrowheads="1"/>
          </p:cNvSpPr>
          <p:nvPr>
            <p:ph type="body" sz="half" idx="1"/>
          </p:nvPr>
        </p:nvSpPr>
        <p:spPr/>
        <p:txBody>
          <a:bodyPr/>
          <a:lstStyle/>
          <a:p>
            <a:pPr eaLnBrk="1" hangingPunct="1">
              <a:buFont typeface="Wingdings" pitchFamily="2" charset="2"/>
              <a:buChar char="§"/>
              <a:defRPr/>
            </a:pPr>
            <a:r>
              <a:rPr lang="si-LK" sz="2400" dirty="0" smtClean="0">
                <a:latin typeface="Malithi Web" pitchFamily="34" charset="0"/>
                <a:cs typeface="Malithi Web" pitchFamily="34" charset="0"/>
              </a:rPr>
              <a:t>බීජ සිටුවීම හා අස්වැන්න නෙලා ගැනීමේ තාක්ෂණයේ ආරම්භය</a:t>
            </a:r>
            <a:r>
              <a:rPr lang="en-US" sz="2400" dirty="0" smtClean="0">
                <a:latin typeface="Malithi Web" pitchFamily="34" charset="0"/>
                <a:cs typeface="Malithi Web" pitchFamily="34" charset="0"/>
              </a:rPr>
              <a:t>.</a:t>
            </a:r>
          </a:p>
          <a:p>
            <a:pPr eaLnBrk="1" hangingPunct="1">
              <a:buFont typeface="Wingdings" pitchFamily="2" charset="2"/>
              <a:buChar char="§"/>
              <a:defRPr/>
            </a:pPr>
            <a:r>
              <a:rPr lang="si-LK" sz="2400" dirty="0" smtClean="0">
                <a:latin typeface="Malithi Web" pitchFamily="34" charset="0"/>
                <a:cs typeface="Malithi Web" pitchFamily="34" charset="0"/>
              </a:rPr>
              <a:t>ගොවිතැන හා මසුන් මැරීම ආරම්භය</a:t>
            </a:r>
            <a:r>
              <a:rPr lang="en-US" sz="2400" dirty="0" smtClean="0">
                <a:latin typeface="Malithi Web" pitchFamily="34" charset="0"/>
                <a:cs typeface="Malithi Web" pitchFamily="34" charset="0"/>
              </a:rPr>
              <a:t>.</a:t>
            </a:r>
          </a:p>
          <a:p>
            <a:pPr eaLnBrk="1" hangingPunct="1">
              <a:buFont typeface="Wingdings" pitchFamily="2" charset="2"/>
              <a:buChar char="§"/>
              <a:defRPr/>
            </a:pPr>
            <a:r>
              <a:rPr lang="si-LK" sz="2400" dirty="0" smtClean="0">
                <a:latin typeface="Malithi Web" pitchFamily="34" charset="0"/>
                <a:cs typeface="Malithi Web" pitchFamily="34" charset="0"/>
              </a:rPr>
              <a:t>සිරියාව, ඊජිප්තුව හා මධ්‍යම ඇමෙරිකාවේ ශිෂ්ඨාචාරයන් බිහිවීම.</a:t>
            </a:r>
            <a:endParaRPr lang="en-US" sz="2400" dirty="0" smtClean="0">
              <a:latin typeface="Malithi Web" pitchFamily="34" charset="0"/>
              <a:cs typeface="Malithi Web" pitchFamily="34" charset="0"/>
            </a:endParaRPr>
          </a:p>
          <a:p>
            <a:pPr eaLnBrk="1" hangingPunct="1">
              <a:buFont typeface="Wingdings" pitchFamily="2" charset="2"/>
              <a:buChar char="§"/>
              <a:defRPr/>
            </a:pPr>
            <a:r>
              <a:rPr lang="si-LK" sz="2400" dirty="0" smtClean="0">
                <a:latin typeface="Malithi Web" pitchFamily="34" charset="0"/>
                <a:cs typeface="Malithi Web" pitchFamily="34" charset="0"/>
              </a:rPr>
              <a:t>ආයුධ නිෂ්පාදනය ශිල්පීන් අතින්</a:t>
            </a:r>
            <a:r>
              <a:rPr lang="en-US" sz="2400" dirty="0" smtClean="0">
                <a:latin typeface="Malithi Web" pitchFamily="34" charset="0"/>
                <a:cs typeface="Malithi Web" pitchFamily="34" charset="0"/>
              </a:rPr>
              <a:t>.</a:t>
            </a:r>
          </a:p>
        </p:txBody>
      </p:sp>
      <p:pic>
        <p:nvPicPr>
          <p:cNvPr id="8196" name="Picture 11" descr="MPPH02195J0000[1]"/>
          <p:cNvPicPr>
            <a:picLocks noGrp="1" noChangeAspect="1" noChangeArrowheads="1"/>
          </p:cNvPicPr>
          <p:nvPr>
            <p:ph sz="half" idx="2"/>
          </p:nvPr>
        </p:nvPicPr>
        <p:blipFill>
          <a:blip r:embed="rId3"/>
          <a:srcRect/>
          <a:stretch>
            <a:fillRect/>
          </a:stretch>
        </p:blipFill>
        <p:spPr>
          <a:xfrm>
            <a:off x="4500563" y="1773238"/>
            <a:ext cx="4643437" cy="1044575"/>
          </a:xfrm>
          <a:noFill/>
        </p:spPr>
      </p:pic>
      <p:pic>
        <p:nvPicPr>
          <p:cNvPr id="9221" name="Picture 12" descr="MPj04037490000[1]"/>
          <p:cNvPicPr>
            <a:picLocks noChangeAspect="1" noChangeArrowheads="1"/>
          </p:cNvPicPr>
          <p:nvPr/>
        </p:nvPicPr>
        <p:blipFill>
          <a:blip r:embed="rId4"/>
          <a:srcRect/>
          <a:stretch>
            <a:fillRect/>
          </a:stretch>
        </p:blipFill>
        <p:spPr bwMode="auto">
          <a:xfrm>
            <a:off x="7146925" y="2636838"/>
            <a:ext cx="1997075" cy="4221162"/>
          </a:xfrm>
          <a:prstGeom prst="rect">
            <a:avLst/>
          </a:prstGeom>
          <a:noFill/>
          <a:ln w="9525">
            <a:noFill/>
            <a:miter lim="800000"/>
            <a:headEnd/>
            <a:tailEnd/>
          </a:ln>
        </p:spPr>
      </p:pic>
      <p:pic>
        <p:nvPicPr>
          <p:cNvPr id="9222" name="Picture 13" descr="MCj02406030000[1]"/>
          <p:cNvPicPr>
            <a:picLocks noChangeAspect="1" noChangeArrowheads="1"/>
          </p:cNvPicPr>
          <p:nvPr/>
        </p:nvPicPr>
        <p:blipFill>
          <a:blip r:embed="rId5"/>
          <a:srcRect/>
          <a:stretch>
            <a:fillRect/>
          </a:stretch>
        </p:blipFill>
        <p:spPr bwMode="auto">
          <a:xfrm>
            <a:off x="4500563" y="2349500"/>
            <a:ext cx="2627312" cy="1538288"/>
          </a:xfrm>
          <a:prstGeom prst="rect">
            <a:avLst/>
          </a:prstGeom>
          <a:noFill/>
          <a:ln w="9525">
            <a:noFill/>
            <a:miter lim="800000"/>
            <a:headEnd/>
            <a:tailEnd/>
          </a:ln>
        </p:spPr>
      </p:pic>
      <p:pic>
        <p:nvPicPr>
          <p:cNvPr id="9223" name="Picture 15" descr="MCj02789620000[1]"/>
          <p:cNvPicPr>
            <a:picLocks noChangeAspect="1" noChangeArrowheads="1"/>
          </p:cNvPicPr>
          <p:nvPr/>
        </p:nvPicPr>
        <p:blipFill>
          <a:blip r:embed="rId6"/>
          <a:srcRect/>
          <a:stretch>
            <a:fillRect/>
          </a:stretch>
        </p:blipFill>
        <p:spPr bwMode="auto">
          <a:xfrm>
            <a:off x="5832475" y="4292600"/>
            <a:ext cx="1223963" cy="2376488"/>
          </a:xfrm>
          <a:prstGeom prst="rect">
            <a:avLst/>
          </a:prstGeom>
          <a:noFill/>
          <a:ln w="9525">
            <a:noFill/>
            <a:miter lim="800000"/>
            <a:headEnd/>
            <a:tailEnd/>
          </a:ln>
        </p:spPr>
      </p:pic>
      <p:pic>
        <p:nvPicPr>
          <p:cNvPr id="9224" name="Picture 16" descr="MCj02821620000[1]"/>
          <p:cNvPicPr>
            <a:picLocks noChangeAspect="1" noChangeArrowheads="1"/>
          </p:cNvPicPr>
          <p:nvPr/>
        </p:nvPicPr>
        <p:blipFill>
          <a:blip r:embed="rId7"/>
          <a:srcRect/>
          <a:stretch>
            <a:fillRect/>
          </a:stretch>
        </p:blipFill>
        <p:spPr bwMode="auto">
          <a:xfrm>
            <a:off x="4319588" y="3933825"/>
            <a:ext cx="1485900" cy="2924175"/>
          </a:xfrm>
          <a:prstGeom prst="rect">
            <a:avLst/>
          </a:prstGeom>
          <a:noFill/>
          <a:ln w="9525">
            <a:noFill/>
            <a:miter lim="800000"/>
            <a:headEnd/>
            <a:tailEnd/>
          </a:ln>
        </p:spPr>
      </p:pic>
      <p:pic>
        <p:nvPicPr>
          <p:cNvPr id="9" name="Picture 23" descr="MCj02504330000[1]"/>
          <p:cNvPicPr>
            <a:picLocks noChangeAspect="1" noChangeArrowheads="1"/>
          </p:cNvPicPr>
          <p:nvPr/>
        </p:nvPicPr>
        <p:blipFill>
          <a:blip r:embed="rId8"/>
          <a:srcRect/>
          <a:stretch>
            <a:fillRect/>
          </a:stretch>
        </p:blipFill>
        <p:spPr bwMode="auto">
          <a:xfrm>
            <a:off x="7620000" y="304800"/>
            <a:ext cx="1252538" cy="2311400"/>
          </a:xfrm>
          <a:prstGeom prst="rect">
            <a:avLst/>
          </a:prstGeom>
          <a:noFill/>
          <a:ln w="9525">
            <a:noFill/>
            <a:miter lim="800000"/>
            <a:headEnd/>
            <a:tailEnd/>
          </a:ln>
        </p:spPr>
      </p:pic>
      <p:pic>
        <p:nvPicPr>
          <p:cNvPr id="10" name="Picture 19" descr="MCj02338170000[1]"/>
          <p:cNvPicPr>
            <a:picLocks noChangeAspect="1" noChangeArrowheads="1"/>
          </p:cNvPicPr>
          <p:nvPr/>
        </p:nvPicPr>
        <p:blipFill>
          <a:blip r:embed="rId9"/>
          <a:srcRect/>
          <a:stretch>
            <a:fillRect/>
          </a:stretch>
        </p:blipFill>
        <p:spPr bwMode="auto">
          <a:xfrm>
            <a:off x="6096000" y="1447800"/>
            <a:ext cx="1223962" cy="1106487"/>
          </a:xfrm>
          <a:prstGeom prst="rect">
            <a:avLst/>
          </a:prstGeom>
          <a:noFill/>
          <a:ln w="9525">
            <a:noFill/>
            <a:miter lim="800000"/>
            <a:headEnd/>
            <a:tailEnd/>
          </a:ln>
        </p:spPr>
      </p:pic>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42370"/>
                                        </p:tgtEl>
                                        <p:attrNameLst>
                                          <p:attrName>style.visibility</p:attrName>
                                        </p:attrNameLst>
                                      </p:cBhvr>
                                      <p:to>
                                        <p:strVal val="visible"/>
                                      </p:to>
                                    </p:set>
                                    <p:anim calcmode="lin" valueType="num">
                                      <p:cBhvr>
                                        <p:cTn id="7" dur="1000" fill="hold"/>
                                        <p:tgtEl>
                                          <p:spTgt spid="442370"/>
                                        </p:tgtEl>
                                        <p:attrNameLst>
                                          <p:attrName>ppt_w</p:attrName>
                                        </p:attrNameLst>
                                      </p:cBhvr>
                                      <p:tavLst>
                                        <p:tav tm="0">
                                          <p:val>
                                            <p:strVal val="#ppt_w+.3"/>
                                          </p:val>
                                        </p:tav>
                                        <p:tav tm="100000">
                                          <p:val>
                                            <p:strVal val="#ppt_w"/>
                                          </p:val>
                                        </p:tav>
                                      </p:tavLst>
                                    </p:anim>
                                    <p:anim calcmode="lin" valueType="num">
                                      <p:cBhvr>
                                        <p:cTn id="8" dur="1000" fill="hold"/>
                                        <p:tgtEl>
                                          <p:spTgt spid="442370"/>
                                        </p:tgtEl>
                                        <p:attrNameLst>
                                          <p:attrName>ppt_h</p:attrName>
                                        </p:attrNameLst>
                                      </p:cBhvr>
                                      <p:tavLst>
                                        <p:tav tm="0">
                                          <p:val>
                                            <p:strVal val="#ppt_h"/>
                                          </p:val>
                                        </p:tav>
                                        <p:tav tm="100000">
                                          <p:val>
                                            <p:strVal val="#ppt_h"/>
                                          </p:val>
                                        </p:tav>
                                      </p:tavLst>
                                    </p:anim>
                                    <p:animEffect transition="in" filter="fade">
                                      <p:cBhvr>
                                        <p:cTn id="9" dur="1000"/>
                                        <p:tgtEl>
                                          <p:spTgt spid="442370"/>
                                        </p:tgtEl>
                                      </p:cBhvr>
                                    </p:animEffect>
                                  </p:childTnLst>
                                </p:cTn>
                              </p:par>
                            </p:childTnLst>
                          </p:cTn>
                        </p:par>
                      </p:childTnLst>
                    </p:cTn>
                  </p:par>
                  <p:par>
                    <p:cTn id="10" fill="hold">
                      <p:stCondLst>
                        <p:cond delay="indefinite"/>
                      </p:stCondLst>
                      <p:childTnLst>
                        <p:par>
                          <p:cTn id="11" fill="hold">
                            <p:stCondLst>
                              <p:cond delay="0"/>
                            </p:stCondLst>
                            <p:childTnLst>
                              <p:par>
                                <p:cTn id="12" presetID="7" presetClass="entr" presetSubtype="4" fill="hold" nodeType="clickEffect">
                                  <p:stCondLst>
                                    <p:cond delay="0"/>
                                  </p:stCondLst>
                                  <p:childTnLst>
                                    <p:set>
                                      <p:cBhvr>
                                        <p:cTn id="13" dur="1" fill="hold">
                                          <p:stCondLst>
                                            <p:cond delay="0"/>
                                          </p:stCondLst>
                                        </p:cTn>
                                        <p:tgtEl>
                                          <p:spTgt spid="442372">
                                            <p:txEl>
                                              <p:pRg st="0" end="0"/>
                                            </p:txEl>
                                          </p:spTgt>
                                        </p:tgtEl>
                                        <p:attrNameLst>
                                          <p:attrName>style.visibility</p:attrName>
                                        </p:attrNameLst>
                                      </p:cBhvr>
                                      <p:to>
                                        <p:strVal val="visible"/>
                                      </p:to>
                                    </p:set>
                                    <p:anim calcmode="lin" valueType="num">
                                      <p:cBhvr additive="base">
                                        <p:cTn id="14" dur="5000" fill="hold"/>
                                        <p:tgtEl>
                                          <p:spTgt spid="442372">
                                            <p:txEl>
                                              <p:pRg st="0" end="0"/>
                                            </p:txEl>
                                          </p:spTgt>
                                        </p:tgtEl>
                                        <p:attrNameLst>
                                          <p:attrName>ppt_x</p:attrName>
                                        </p:attrNameLst>
                                      </p:cBhvr>
                                      <p:tavLst>
                                        <p:tav tm="0">
                                          <p:val>
                                            <p:strVal val="#ppt_x"/>
                                          </p:val>
                                        </p:tav>
                                        <p:tav tm="100000">
                                          <p:val>
                                            <p:strVal val="#ppt_x"/>
                                          </p:val>
                                        </p:tav>
                                      </p:tavLst>
                                    </p:anim>
                                    <p:anim calcmode="lin" valueType="num">
                                      <p:cBhvr additive="base">
                                        <p:cTn id="15" dur="5000" fill="hold"/>
                                        <p:tgtEl>
                                          <p:spTgt spid="44237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0"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edge">
                                      <p:cBhvr>
                                        <p:cTn id="20" dur="20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1000" fill="hold"/>
                                        <p:tgtEl>
                                          <p:spTgt spid="10"/>
                                        </p:tgtEl>
                                        <p:attrNameLst>
                                          <p:attrName>ppt_x</p:attrName>
                                        </p:attrNameLst>
                                      </p:cBhvr>
                                      <p:tavLst>
                                        <p:tav tm="0">
                                          <p:val>
                                            <p:strVal val="0-#ppt_w/2"/>
                                          </p:val>
                                        </p:tav>
                                        <p:tav tm="100000">
                                          <p:val>
                                            <p:strVal val="#ppt_x"/>
                                          </p:val>
                                        </p:tav>
                                      </p:tavLst>
                                    </p:anim>
                                    <p:anim calcmode="lin" valueType="num">
                                      <p:cBhvr additive="base">
                                        <p:cTn id="26" dur="1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0" presetClass="entr" presetSubtype="0" fill="hold" nodeType="clickEffect">
                                  <p:stCondLst>
                                    <p:cond delay="0"/>
                                  </p:stCondLst>
                                  <p:childTnLst>
                                    <p:set>
                                      <p:cBhvr>
                                        <p:cTn id="30" dur="1" fill="hold">
                                          <p:stCondLst>
                                            <p:cond delay="0"/>
                                          </p:stCondLst>
                                        </p:cTn>
                                        <p:tgtEl>
                                          <p:spTgt spid="9221"/>
                                        </p:tgtEl>
                                        <p:attrNameLst>
                                          <p:attrName>style.visibility</p:attrName>
                                        </p:attrNameLst>
                                      </p:cBhvr>
                                      <p:to>
                                        <p:strVal val="visible"/>
                                      </p:to>
                                    </p:set>
                                    <p:animEffect transition="in" filter="wedge">
                                      <p:cBhvr>
                                        <p:cTn id="31" dur="2000"/>
                                        <p:tgtEl>
                                          <p:spTgt spid="9221"/>
                                        </p:tgtEl>
                                      </p:cBhvr>
                                    </p:animEffect>
                                  </p:childTnLst>
                                </p:cTn>
                              </p:par>
                            </p:childTnLst>
                          </p:cTn>
                        </p:par>
                      </p:childTnLst>
                    </p:cTn>
                  </p:par>
                  <p:par>
                    <p:cTn id="32" fill="hold">
                      <p:stCondLst>
                        <p:cond delay="indefinite"/>
                      </p:stCondLst>
                      <p:childTnLst>
                        <p:par>
                          <p:cTn id="33" fill="hold">
                            <p:stCondLst>
                              <p:cond delay="0"/>
                            </p:stCondLst>
                            <p:childTnLst>
                              <p:par>
                                <p:cTn id="34" presetID="7" presetClass="entr" presetSubtype="4" fill="hold" nodeType="clickEffect">
                                  <p:stCondLst>
                                    <p:cond delay="0"/>
                                  </p:stCondLst>
                                  <p:childTnLst>
                                    <p:set>
                                      <p:cBhvr>
                                        <p:cTn id="35" dur="1" fill="hold">
                                          <p:stCondLst>
                                            <p:cond delay="0"/>
                                          </p:stCondLst>
                                        </p:cTn>
                                        <p:tgtEl>
                                          <p:spTgt spid="442372">
                                            <p:txEl>
                                              <p:pRg st="1" end="1"/>
                                            </p:txEl>
                                          </p:spTgt>
                                        </p:tgtEl>
                                        <p:attrNameLst>
                                          <p:attrName>style.visibility</p:attrName>
                                        </p:attrNameLst>
                                      </p:cBhvr>
                                      <p:to>
                                        <p:strVal val="visible"/>
                                      </p:to>
                                    </p:set>
                                    <p:anim calcmode="lin" valueType="num">
                                      <p:cBhvr additive="base">
                                        <p:cTn id="36" dur="5000" fill="hold"/>
                                        <p:tgtEl>
                                          <p:spTgt spid="442372">
                                            <p:txEl>
                                              <p:pRg st="1" end="1"/>
                                            </p:txEl>
                                          </p:spTgt>
                                        </p:tgtEl>
                                        <p:attrNameLst>
                                          <p:attrName>ppt_x</p:attrName>
                                        </p:attrNameLst>
                                      </p:cBhvr>
                                      <p:tavLst>
                                        <p:tav tm="0">
                                          <p:val>
                                            <p:strVal val="#ppt_x"/>
                                          </p:val>
                                        </p:tav>
                                        <p:tav tm="100000">
                                          <p:val>
                                            <p:strVal val="#ppt_x"/>
                                          </p:val>
                                        </p:tav>
                                      </p:tavLst>
                                    </p:anim>
                                    <p:anim calcmode="lin" valueType="num">
                                      <p:cBhvr additive="base">
                                        <p:cTn id="37" dur="5000" fill="hold"/>
                                        <p:tgtEl>
                                          <p:spTgt spid="44237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7" presetClass="entr" presetSubtype="4" fill="hold" nodeType="clickEffect">
                                  <p:stCondLst>
                                    <p:cond delay="0"/>
                                  </p:stCondLst>
                                  <p:childTnLst>
                                    <p:set>
                                      <p:cBhvr>
                                        <p:cTn id="41" dur="1" fill="hold">
                                          <p:stCondLst>
                                            <p:cond delay="0"/>
                                          </p:stCondLst>
                                        </p:cTn>
                                        <p:tgtEl>
                                          <p:spTgt spid="442372">
                                            <p:txEl>
                                              <p:pRg st="2" end="2"/>
                                            </p:txEl>
                                          </p:spTgt>
                                        </p:tgtEl>
                                        <p:attrNameLst>
                                          <p:attrName>style.visibility</p:attrName>
                                        </p:attrNameLst>
                                      </p:cBhvr>
                                      <p:to>
                                        <p:strVal val="visible"/>
                                      </p:to>
                                    </p:set>
                                    <p:anim calcmode="lin" valueType="num">
                                      <p:cBhvr additive="base">
                                        <p:cTn id="42" dur="5000" fill="hold"/>
                                        <p:tgtEl>
                                          <p:spTgt spid="442372">
                                            <p:txEl>
                                              <p:pRg st="2" end="2"/>
                                            </p:txEl>
                                          </p:spTgt>
                                        </p:tgtEl>
                                        <p:attrNameLst>
                                          <p:attrName>ppt_x</p:attrName>
                                        </p:attrNameLst>
                                      </p:cBhvr>
                                      <p:tavLst>
                                        <p:tav tm="0">
                                          <p:val>
                                            <p:strVal val="#ppt_x"/>
                                          </p:val>
                                        </p:tav>
                                        <p:tav tm="100000">
                                          <p:val>
                                            <p:strVal val="#ppt_x"/>
                                          </p:val>
                                        </p:tav>
                                      </p:tavLst>
                                    </p:anim>
                                    <p:anim calcmode="lin" valueType="num">
                                      <p:cBhvr additive="base">
                                        <p:cTn id="43" dur="5000" fill="hold"/>
                                        <p:tgtEl>
                                          <p:spTgt spid="44237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0" presetClass="entr" presetSubtype="0" fill="hold" nodeType="clickEffect">
                                  <p:stCondLst>
                                    <p:cond delay="0"/>
                                  </p:stCondLst>
                                  <p:childTnLst>
                                    <p:set>
                                      <p:cBhvr>
                                        <p:cTn id="47" dur="1" fill="hold">
                                          <p:stCondLst>
                                            <p:cond delay="0"/>
                                          </p:stCondLst>
                                        </p:cTn>
                                        <p:tgtEl>
                                          <p:spTgt spid="9222"/>
                                        </p:tgtEl>
                                        <p:attrNameLst>
                                          <p:attrName>style.visibility</p:attrName>
                                        </p:attrNameLst>
                                      </p:cBhvr>
                                      <p:to>
                                        <p:strVal val="visible"/>
                                      </p:to>
                                    </p:set>
                                    <p:animEffect transition="in" filter="wedge">
                                      <p:cBhvr>
                                        <p:cTn id="48" dur="2000"/>
                                        <p:tgtEl>
                                          <p:spTgt spid="9222"/>
                                        </p:tgtEl>
                                      </p:cBhvr>
                                    </p:animEffect>
                                  </p:childTnLst>
                                </p:cTn>
                              </p:par>
                            </p:childTnLst>
                          </p:cTn>
                        </p:par>
                      </p:childTnLst>
                    </p:cTn>
                  </p:par>
                  <p:par>
                    <p:cTn id="49" fill="hold">
                      <p:stCondLst>
                        <p:cond delay="indefinite"/>
                      </p:stCondLst>
                      <p:childTnLst>
                        <p:par>
                          <p:cTn id="50" fill="hold">
                            <p:stCondLst>
                              <p:cond delay="0"/>
                            </p:stCondLst>
                            <p:childTnLst>
                              <p:par>
                                <p:cTn id="51" presetID="20" presetClass="entr" presetSubtype="0" fill="hold" nodeType="clickEffect">
                                  <p:stCondLst>
                                    <p:cond delay="0"/>
                                  </p:stCondLst>
                                  <p:childTnLst>
                                    <p:set>
                                      <p:cBhvr>
                                        <p:cTn id="52" dur="1" fill="hold">
                                          <p:stCondLst>
                                            <p:cond delay="0"/>
                                          </p:stCondLst>
                                        </p:cTn>
                                        <p:tgtEl>
                                          <p:spTgt spid="9223"/>
                                        </p:tgtEl>
                                        <p:attrNameLst>
                                          <p:attrName>style.visibility</p:attrName>
                                        </p:attrNameLst>
                                      </p:cBhvr>
                                      <p:to>
                                        <p:strVal val="visible"/>
                                      </p:to>
                                    </p:set>
                                    <p:animEffect transition="in" filter="wedge">
                                      <p:cBhvr>
                                        <p:cTn id="53" dur="2000"/>
                                        <p:tgtEl>
                                          <p:spTgt spid="9223"/>
                                        </p:tgtEl>
                                      </p:cBhvr>
                                    </p:animEffect>
                                  </p:childTnLst>
                                </p:cTn>
                              </p:par>
                            </p:childTnLst>
                          </p:cTn>
                        </p:par>
                      </p:childTnLst>
                    </p:cTn>
                  </p:par>
                  <p:par>
                    <p:cTn id="54" fill="hold">
                      <p:stCondLst>
                        <p:cond delay="indefinite"/>
                      </p:stCondLst>
                      <p:childTnLst>
                        <p:par>
                          <p:cTn id="55" fill="hold">
                            <p:stCondLst>
                              <p:cond delay="0"/>
                            </p:stCondLst>
                            <p:childTnLst>
                              <p:par>
                                <p:cTn id="56" presetID="7" presetClass="entr" presetSubtype="4" fill="hold" nodeType="clickEffect">
                                  <p:stCondLst>
                                    <p:cond delay="0"/>
                                  </p:stCondLst>
                                  <p:childTnLst>
                                    <p:set>
                                      <p:cBhvr>
                                        <p:cTn id="57" dur="1" fill="hold">
                                          <p:stCondLst>
                                            <p:cond delay="0"/>
                                          </p:stCondLst>
                                        </p:cTn>
                                        <p:tgtEl>
                                          <p:spTgt spid="442372">
                                            <p:txEl>
                                              <p:pRg st="3" end="3"/>
                                            </p:txEl>
                                          </p:spTgt>
                                        </p:tgtEl>
                                        <p:attrNameLst>
                                          <p:attrName>style.visibility</p:attrName>
                                        </p:attrNameLst>
                                      </p:cBhvr>
                                      <p:to>
                                        <p:strVal val="visible"/>
                                      </p:to>
                                    </p:set>
                                    <p:anim calcmode="lin" valueType="num">
                                      <p:cBhvr additive="base">
                                        <p:cTn id="58" dur="5000" fill="hold"/>
                                        <p:tgtEl>
                                          <p:spTgt spid="442372">
                                            <p:txEl>
                                              <p:pRg st="3" end="3"/>
                                            </p:txEl>
                                          </p:spTgt>
                                        </p:tgtEl>
                                        <p:attrNameLst>
                                          <p:attrName>ppt_x</p:attrName>
                                        </p:attrNameLst>
                                      </p:cBhvr>
                                      <p:tavLst>
                                        <p:tav tm="0">
                                          <p:val>
                                            <p:strVal val="#ppt_x"/>
                                          </p:val>
                                        </p:tav>
                                        <p:tav tm="100000">
                                          <p:val>
                                            <p:strVal val="#ppt_x"/>
                                          </p:val>
                                        </p:tav>
                                      </p:tavLst>
                                    </p:anim>
                                    <p:anim calcmode="lin" valueType="num">
                                      <p:cBhvr additive="base">
                                        <p:cTn id="59" dur="5000" fill="hold"/>
                                        <p:tgtEl>
                                          <p:spTgt spid="44237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0" presetClass="entr" presetSubtype="0" fill="hold" nodeType="clickEffect">
                                  <p:stCondLst>
                                    <p:cond delay="0"/>
                                  </p:stCondLst>
                                  <p:childTnLst>
                                    <p:set>
                                      <p:cBhvr>
                                        <p:cTn id="63" dur="1" fill="hold">
                                          <p:stCondLst>
                                            <p:cond delay="0"/>
                                          </p:stCondLst>
                                        </p:cTn>
                                        <p:tgtEl>
                                          <p:spTgt spid="9224"/>
                                        </p:tgtEl>
                                        <p:attrNameLst>
                                          <p:attrName>style.visibility</p:attrName>
                                        </p:attrNameLst>
                                      </p:cBhvr>
                                      <p:to>
                                        <p:strVal val="visible"/>
                                      </p:to>
                                    </p:set>
                                    <p:animEffect transition="in" filter="wedge">
                                      <p:cBhvr>
                                        <p:cTn id="64" dur="2000"/>
                                        <p:tgtEl>
                                          <p:spTgt spid="9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237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i-LK" dirty="0" smtClean="0">
                <a:latin typeface="Malithi Web" pitchFamily="34" charset="0"/>
                <a:cs typeface="Malithi Web" pitchFamily="34" charset="0"/>
              </a:rPr>
              <a:t>ක්‍රි. පූ. </a:t>
            </a:r>
            <a:r>
              <a:rPr lang="en-US" dirty="0" smtClean="0">
                <a:latin typeface="Malithi Web" pitchFamily="34" charset="0"/>
                <a:cs typeface="Malithi Web" pitchFamily="34" charset="0"/>
              </a:rPr>
              <a:t>10,000 – 1</a:t>
            </a:r>
            <a:endParaRPr lang="en-US" dirty="0"/>
          </a:p>
        </p:txBody>
      </p:sp>
      <p:sp>
        <p:nvSpPr>
          <p:cNvPr id="3" name="Content Placeholder 2"/>
          <p:cNvSpPr>
            <a:spLocks noGrp="1"/>
          </p:cNvSpPr>
          <p:nvPr>
            <p:ph idx="1"/>
          </p:nvPr>
        </p:nvSpPr>
        <p:spPr/>
        <p:txBody>
          <a:bodyPr/>
          <a:lstStyle/>
          <a:p>
            <a:pPr lvl="0"/>
            <a:r>
              <a:rPr lang="si-LK" sz="2000" dirty="0" smtClean="0">
                <a:solidFill>
                  <a:schemeClr val="bg2"/>
                </a:solidFill>
                <a:effectLst/>
                <a:latin typeface="Malithi Web" pitchFamily="34" charset="0"/>
                <a:cs typeface="Malithi Web" pitchFamily="34" charset="0"/>
              </a:rPr>
              <a:t>ආකිමිඩිස්ගේ ජල ඉස්කුරුප්පුව, ජල රෝදය, ඇඹරුම් ගල, නගුල ඇදීම සඳහා සතුන් හීලෑ කිරීම, කුඹල් කර්මාන්තය, හැන්ද, බිලී කොක්ක, දෑකැත්ත.</a:t>
            </a:r>
            <a:endParaRPr lang="en-US" sz="2000" dirty="0" smtClean="0">
              <a:solidFill>
                <a:schemeClr val="bg2"/>
              </a:solidFill>
              <a:effectLst/>
              <a:latin typeface="Malithi Web" pitchFamily="34" charset="0"/>
              <a:cs typeface="Malithi Web" pitchFamily="34" charset="0"/>
            </a:endParaRPr>
          </a:p>
          <a:p>
            <a:pPr lvl="0"/>
            <a:r>
              <a:rPr lang="si-LK" sz="2000" dirty="0" smtClean="0">
                <a:solidFill>
                  <a:schemeClr val="bg2"/>
                </a:solidFill>
                <a:effectLst/>
                <a:latin typeface="Malithi Web" pitchFamily="34" charset="0"/>
                <a:cs typeface="Malithi Web" pitchFamily="34" charset="0"/>
              </a:rPr>
              <a:t>මැටියෙන් තනා ඉරු එලියෙන් වේලාගත් පැල්, අගුල් හා යතුරු, කඹය හා කප්පිය, ගියර ක්‍රමය, ගඩොල්, ආරුක්කු, ඇණ, වීදුරු, නාන ටැංකි</a:t>
            </a:r>
            <a:endParaRPr lang="en-US" sz="2000" dirty="0" smtClean="0">
              <a:solidFill>
                <a:schemeClr val="bg2"/>
              </a:solidFill>
              <a:effectLst/>
              <a:latin typeface="Malithi Web" pitchFamily="34" charset="0"/>
              <a:cs typeface="Malithi Web" pitchFamily="34" charset="0"/>
            </a:endParaRPr>
          </a:p>
          <a:p>
            <a:r>
              <a:rPr lang="si-LK" sz="2000" dirty="0" smtClean="0">
                <a:solidFill>
                  <a:schemeClr val="bg2"/>
                </a:solidFill>
                <a:effectLst/>
                <a:latin typeface="Malithi Web" pitchFamily="34" charset="0"/>
                <a:cs typeface="Malithi Web" pitchFamily="34" charset="0"/>
              </a:rPr>
              <a:t>සිරස් රෙදි වියන යන්ත්‍රය, සුවඳ විලවුන්</a:t>
            </a:r>
            <a:endParaRPr lang="en-US" sz="2000" dirty="0" smtClean="0">
              <a:solidFill>
                <a:schemeClr val="bg2"/>
              </a:solidFill>
              <a:effectLst/>
              <a:latin typeface="Malithi Web" pitchFamily="34" charset="0"/>
              <a:cs typeface="Malithi Web" pitchFamily="34" charset="0"/>
            </a:endParaRPr>
          </a:p>
          <a:p>
            <a:pPr lvl="0"/>
            <a:r>
              <a:rPr lang="si-LK" sz="2000" dirty="0" smtClean="0">
                <a:solidFill>
                  <a:schemeClr val="bg2"/>
                </a:solidFill>
                <a:effectLst/>
                <a:latin typeface="Malithi Web" pitchFamily="34" charset="0"/>
                <a:cs typeface="Malithi Web" pitchFamily="34" charset="0"/>
              </a:rPr>
              <a:t>ගලෙන් කළ විශාල ගොඩනැගිලි, ලෝකඩ හා යකඩ ආයුධ, පිහියා, කඩු, කැටපෝලය</a:t>
            </a:r>
            <a:endParaRPr lang="en-US" sz="2000" dirty="0" smtClean="0">
              <a:solidFill>
                <a:schemeClr val="bg2"/>
              </a:solidFill>
              <a:effectLst/>
              <a:latin typeface="Malithi Web" pitchFamily="34" charset="0"/>
              <a:cs typeface="Malithi Web" pitchFamily="34" charset="0"/>
            </a:endParaRPr>
          </a:p>
          <a:p>
            <a:pPr lvl="0"/>
            <a:r>
              <a:rPr lang="si-LK" sz="2000" dirty="0" smtClean="0">
                <a:solidFill>
                  <a:schemeClr val="bg2"/>
                </a:solidFill>
                <a:effectLst/>
                <a:latin typeface="Malithi Web" pitchFamily="34" charset="0"/>
                <a:cs typeface="Malithi Web" pitchFamily="34" charset="0"/>
              </a:rPr>
              <a:t>රෝදය, ස්ලෙජ් කරත්තය, රුවල්, බෝට්ටුව, හිම සපත්තු.</a:t>
            </a:r>
            <a:endParaRPr lang="en-US" sz="2000" dirty="0" smtClean="0">
              <a:solidFill>
                <a:schemeClr val="bg2"/>
              </a:solidFill>
              <a:effectLst/>
              <a:latin typeface="Malithi Web" pitchFamily="34" charset="0"/>
              <a:cs typeface="Malithi Web" pitchFamily="34" charset="0"/>
            </a:endParaRPr>
          </a:p>
          <a:p>
            <a:pPr lvl="0"/>
            <a:r>
              <a:rPr lang="si-LK" sz="2000" dirty="0" smtClean="0">
                <a:solidFill>
                  <a:schemeClr val="bg2"/>
                </a:solidFill>
                <a:effectLst/>
                <a:latin typeface="Malithi Web" pitchFamily="34" charset="0"/>
                <a:cs typeface="Malithi Web" pitchFamily="34" charset="0"/>
              </a:rPr>
              <a:t>කඩදාසි හා තීන්ත, උල් හැඩයේ අකුරු, ෆිනීෂියානු හෝඩිය, පැපිරස් කොළ මත ලිවීම, ප්‍රථම කාසි, සිතියම් සැකැස්ම</a:t>
            </a:r>
            <a:endParaRPr lang="en-US" sz="2000" dirty="0" smtClean="0">
              <a:solidFill>
                <a:schemeClr val="bg2"/>
              </a:solidFill>
              <a:effectLst/>
              <a:latin typeface="Malithi Web" pitchFamily="34" charset="0"/>
              <a:cs typeface="Malithi Web" pitchFamily="34" charset="0"/>
            </a:endParaRPr>
          </a:p>
          <a:p>
            <a:r>
              <a:rPr lang="si-LK" sz="2000" dirty="0" smtClean="0">
                <a:solidFill>
                  <a:schemeClr val="bg2"/>
                </a:solidFill>
                <a:effectLst/>
                <a:latin typeface="Malithi Web" pitchFamily="34" charset="0"/>
                <a:cs typeface="Malithi Web" pitchFamily="34" charset="0"/>
              </a:rPr>
              <a:t>කෘතිම දත්</a:t>
            </a:r>
            <a:endParaRPr lang="en-US" sz="2000" dirty="0" smtClean="0">
              <a:solidFill>
                <a:schemeClr val="bg2"/>
              </a:solidFill>
              <a:effectLst/>
              <a:latin typeface="Malithi Web" pitchFamily="34" charset="0"/>
              <a:cs typeface="Malithi Web" pitchFamily="34" charset="0"/>
            </a:endParaRPr>
          </a:p>
          <a:p>
            <a:pPr lvl="0"/>
            <a:endParaRPr lang="en-US" b="1" dirty="0" smtClean="0">
              <a:solidFill>
                <a:schemeClr val="bg2"/>
              </a:solidFill>
              <a:effectLst/>
              <a:latin typeface="Iskoola Pota" pitchFamily="34" charset="0"/>
              <a:cs typeface="Iskoola Pota" pitchFamily="34" charset="0"/>
            </a:endParaRPr>
          </a:p>
          <a:p>
            <a:endParaRPr lang="en-US" b="1" dirty="0" smtClean="0">
              <a:solidFill>
                <a:schemeClr val="bg2"/>
              </a:solidFill>
              <a:effectLst/>
              <a:latin typeface="Iskoola Pota" pitchFamily="34" charset="0"/>
              <a:cs typeface="Iskoola Pota" pitchFamily="34" charset="0"/>
            </a:endParaRPr>
          </a:p>
          <a:p>
            <a:pPr lvl="0"/>
            <a:endParaRPr lang="en-US" b="1" dirty="0" smtClean="0">
              <a:solidFill>
                <a:schemeClr val="bg2"/>
              </a:solidFill>
              <a:effectLst/>
              <a:latin typeface="Iskoola Pota" pitchFamily="34" charset="0"/>
              <a:cs typeface="Iskoola Pota" pitchFamily="34" charset="0"/>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calcmode="lin" valueType="num">
                                      <p:cBhvr>
                                        <p:cTn id="42"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p:cTn id="49"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50"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51" dur="1000"/>
                                        <p:tgtEl>
                                          <p:spTgt spid="3">
                                            <p:txEl>
                                              <p:pRg st="5" end="5"/>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 calcmode="lin" valueType="num">
                                      <p:cBhvr>
                                        <p:cTn id="56"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57"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58"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File:Archimedes-screw one-screw-threads with-ball 3D-view animated small.gif"/>
          <p:cNvPicPr>
            <a:picLocks noChangeAspect="1" noChangeArrowheads="1" noCrop="1"/>
          </p:cNvPicPr>
          <p:nvPr/>
        </p:nvPicPr>
        <p:blipFill>
          <a:blip r:embed="rId2"/>
          <a:srcRect/>
          <a:stretch>
            <a:fillRect/>
          </a:stretch>
        </p:blipFill>
        <p:spPr bwMode="auto">
          <a:xfrm>
            <a:off x="609600" y="1219200"/>
            <a:ext cx="2857500" cy="2085975"/>
          </a:xfrm>
          <a:prstGeom prst="rect">
            <a:avLst/>
          </a:prstGeom>
          <a:noFill/>
          <a:ln w="9525">
            <a:noFill/>
            <a:miter lim="800000"/>
            <a:headEnd/>
            <a:tailEnd/>
          </a:ln>
        </p:spPr>
      </p:pic>
      <p:pic>
        <p:nvPicPr>
          <p:cNvPr id="10243" name="Picture 4" descr="https://upload.wikimedia.org/wikipedia/commons/thumb/8/82/Archimedes_screw.JPG/220px-Archimedes_screw.JPG"/>
          <p:cNvPicPr>
            <a:picLocks noChangeAspect="1" noChangeArrowheads="1"/>
          </p:cNvPicPr>
          <p:nvPr/>
        </p:nvPicPr>
        <p:blipFill>
          <a:blip r:embed="rId3"/>
          <a:srcRect/>
          <a:stretch>
            <a:fillRect/>
          </a:stretch>
        </p:blipFill>
        <p:spPr bwMode="auto">
          <a:xfrm>
            <a:off x="3429000" y="1219200"/>
            <a:ext cx="3143250" cy="2100263"/>
          </a:xfrm>
          <a:prstGeom prst="rect">
            <a:avLst/>
          </a:prstGeom>
          <a:noFill/>
          <a:ln w="9525">
            <a:noFill/>
            <a:miter lim="800000"/>
            <a:headEnd/>
            <a:tailEnd/>
          </a:ln>
        </p:spPr>
      </p:pic>
      <p:pic>
        <p:nvPicPr>
          <p:cNvPr id="10244" name="Picture 6" descr="https://upload.wikimedia.org/wikipedia/commons/thumb/b/b3/IMG_1729_Gemaal_met_schroef_van_Archimedes_bij_Kinderdijk.JPG/220px-IMG_1729_Gemaal_met_schroef_van_Archimedes_bij_Kinderdijk.JPG"/>
          <p:cNvPicPr>
            <a:picLocks noChangeAspect="1" noChangeArrowheads="1"/>
          </p:cNvPicPr>
          <p:nvPr/>
        </p:nvPicPr>
        <p:blipFill>
          <a:blip r:embed="rId4"/>
          <a:srcRect/>
          <a:stretch>
            <a:fillRect/>
          </a:stretch>
        </p:blipFill>
        <p:spPr bwMode="auto">
          <a:xfrm>
            <a:off x="685800" y="1295400"/>
            <a:ext cx="3143250" cy="4186238"/>
          </a:xfrm>
          <a:prstGeom prst="rect">
            <a:avLst/>
          </a:prstGeom>
          <a:noFill/>
          <a:ln w="9525">
            <a:noFill/>
            <a:miter lim="800000"/>
            <a:headEnd/>
            <a:tailEnd/>
          </a:ln>
        </p:spPr>
      </p:pic>
      <p:pic>
        <p:nvPicPr>
          <p:cNvPr id="10245" name="Picture 8" descr="http://upload.wikimedia.org/wikipedia/en/thumb/0/0d/Agricola1.jpg/220px-Agricola1.jpg"/>
          <p:cNvPicPr>
            <a:picLocks noChangeAspect="1" noChangeArrowheads="1"/>
          </p:cNvPicPr>
          <p:nvPr/>
        </p:nvPicPr>
        <p:blipFill>
          <a:blip r:embed="rId5"/>
          <a:srcRect/>
          <a:stretch>
            <a:fillRect/>
          </a:stretch>
        </p:blipFill>
        <p:spPr bwMode="auto">
          <a:xfrm>
            <a:off x="3429000" y="990600"/>
            <a:ext cx="3143250" cy="4986338"/>
          </a:xfrm>
          <a:prstGeom prst="rect">
            <a:avLst/>
          </a:prstGeom>
          <a:noFill/>
          <a:ln w="9525">
            <a:noFill/>
            <a:miter lim="800000"/>
            <a:headEnd/>
            <a:tailEnd/>
          </a:ln>
        </p:spPr>
      </p:pic>
      <p:pic>
        <p:nvPicPr>
          <p:cNvPr id="10246" name="Picture 10" descr="http://www.nejad.com/consumer/loom.gif"/>
          <p:cNvPicPr>
            <a:picLocks noChangeAspect="1" noChangeArrowheads="1"/>
          </p:cNvPicPr>
          <p:nvPr/>
        </p:nvPicPr>
        <p:blipFill>
          <a:blip r:embed="rId6"/>
          <a:srcRect/>
          <a:stretch>
            <a:fillRect/>
          </a:stretch>
        </p:blipFill>
        <p:spPr bwMode="auto">
          <a:xfrm>
            <a:off x="685802" y="304800"/>
            <a:ext cx="7126824" cy="5943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10243"/>
                                        </p:tgtEl>
                                        <p:attrNameLst>
                                          <p:attrName>style.visibility</p:attrName>
                                        </p:attrNameLst>
                                      </p:cBhvr>
                                      <p:to>
                                        <p:strVal val="visible"/>
                                      </p:to>
                                    </p:set>
                                    <p:animEffect transition="in" filter="wedge">
                                      <p:cBhvr>
                                        <p:cTn id="7" dur="2000"/>
                                        <p:tgtEl>
                                          <p:spTgt spid="10243"/>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nodeType="clickEffect">
                                  <p:stCondLst>
                                    <p:cond delay="0"/>
                                  </p:stCondLst>
                                  <p:childTnLst>
                                    <p:set>
                                      <p:cBhvr>
                                        <p:cTn id="11" dur="1" fill="hold">
                                          <p:stCondLst>
                                            <p:cond delay="0"/>
                                          </p:stCondLst>
                                        </p:cTn>
                                        <p:tgtEl>
                                          <p:spTgt spid="10242"/>
                                        </p:tgtEl>
                                        <p:attrNameLst>
                                          <p:attrName>style.visibility</p:attrName>
                                        </p:attrNameLst>
                                      </p:cBhvr>
                                      <p:to>
                                        <p:strVal val="visible"/>
                                      </p:to>
                                    </p:set>
                                    <p:anim calcmode="lin" valueType="num">
                                      <p:cBhvr>
                                        <p:cTn id="12" dur="1000" fill="hold"/>
                                        <p:tgtEl>
                                          <p:spTgt spid="10242"/>
                                        </p:tgtEl>
                                        <p:attrNameLst>
                                          <p:attrName>ppt_w</p:attrName>
                                        </p:attrNameLst>
                                      </p:cBhvr>
                                      <p:tavLst>
                                        <p:tav tm="0">
                                          <p:val>
                                            <p:strVal val="#ppt_w+.3"/>
                                          </p:val>
                                        </p:tav>
                                        <p:tav tm="100000">
                                          <p:val>
                                            <p:strVal val="#ppt_w"/>
                                          </p:val>
                                        </p:tav>
                                      </p:tavLst>
                                    </p:anim>
                                    <p:anim calcmode="lin" valueType="num">
                                      <p:cBhvr>
                                        <p:cTn id="13" dur="1000" fill="hold"/>
                                        <p:tgtEl>
                                          <p:spTgt spid="10242"/>
                                        </p:tgtEl>
                                        <p:attrNameLst>
                                          <p:attrName>ppt_h</p:attrName>
                                        </p:attrNameLst>
                                      </p:cBhvr>
                                      <p:tavLst>
                                        <p:tav tm="0">
                                          <p:val>
                                            <p:strVal val="#ppt_h"/>
                                          </p:val>
                                        </p:tav>
                                        <p:tav tm="100000">
                                          <p:val>
                                            <p:strVal val="#ppt_h"/>
                                          </p:val>
                                        </p:tav>
                                      </p:tavLst>
                                    </p:anim>
                                    <p:animEffect transition="in" filter="fade">
                                      <p:cBhvr>
                                        <p:cTn id="14" dur="1000"/>
                                        <p:tgtEl>
                                          <p:spTgt spid="10242"/>
                                        </p:tgtEl>
                                      </p:cBhvr>
                                    </p:animEffect>
                                  </p:childTnLst>
                                </p:cTn>
                              </p:par>
                            </p:childTnLst>
                          </p:cTn>
                        </p:par>
                      </p:childTnLst>
                    </p:cTn>
                  </p:par>
                  <p:par>
                    <p:cTn id="15" fill="hold">
                      <p:stCondLst>
                        <p:cond delay="indefinite"/>
                      </p:stCondLst>
                      <p:childTnLst>
                        <p:par>
                          <p:cTn id="16" fill="hold">
                            <p:stCondLst>
                              <p:cond delay="0"/>
                            </p:stCondLst>
                            <p:childTnLst>
                              <p:par>
                                <p:cTn id="17" presetID="20" presetClass="entr" presetSubtype="0" fill="hold" nodeType="clickEffect">
                                  <p:stCondLst>
                                    <p:cond delay="0"/>
                                  </p:stCondLst>
                                  <p:childTnLst>
                                    <p:set>
                                      <p:cBhvr>
                                        <p:cTn id="18" dur="1" fill="hold">
                                          <p:stCondLst>
                                            <p:cond delay="0"/>
                                          </p:stCondLst>
                                        </p:cTn>
                                        <p:tgtEl>
                                          <p:spTgt spid="10244"/>
                                        </p:tgtEl>
                                        <p:attrNameLst>
                                          <p:attrName>style.visibility</p:attrName>
                                        </p:attrNameLst>
                                      </p:cBhvr>
                                      <p:to>
                                        <p:strVal val="visible"/>
                                      </p:to>
                                    </p:set>
                                    <p:animEffect transition="in" filter="wedge">
                                      <p:cBhvr>
                                        <p:cTn id="19" dur="2000"/>
                                        <p:tgtEl>
                                          <p:spTgt spid="10244"/>
                                        </p:tgtEl>
                                      </p:cBhvr>
                                    </p:animEffect>
                                  </p:childTnLst>
                                </p:cTn>
                              </p:par>
                            </p:childTnLst>
                          </p:cTn>
                        </p:par>
                      </p:childTnLst>
                    </p:cTn>
                  </p:par>
                  <p:par>
                    <p:cTn id="20" fill="hold">
                      <p:stCondLst>
                        <p:cond delay="indefinite"/>
                      </p:stCondLst>
                      <p:childTnLst>
                        <p:par>
                          <p:cTn id="21" fill="hold">
                            <p:stCondLst>
                              <p:cond delay="0"/>
                            </p:stCondLst>
                            <p:childTnLst>
                              <p:par>
                                <p:cTn id="22" presetID="20" presetClass="entr" presetSubtype="0" fill="hold" nodeType="clickEffect">
                                  <p:stCondLst>
                                    <p:cond delay="0"/>
                                  </p:stCondLst>
                                  <p:childTnLst>
                                    <p:set>
                                      <p:cBhvr>
                                        <p:cTn id="23" dur="1" fill="hold">
                                          <p:stCondLst>
                                            <p:cond delay="0"/>
                                          </p:stCondLst>
                                        </p:cTn>
                                        <p:tgtEl>
                                          <p:spTgt spid="10245"/>
                                        </p:tgtEl>
                                        <p:attrNameLst>
                                          <p:attrName>style.visibility</p:attrName>
                                        </p:attrNameLst>
                                      </p:cBhvr>
                                      <p:to>
                                        <p:strVal val="visible"/>
                                      </p:to>
                                    </p:set>
                                    <p:animEffect transition="in" filter="wedge">
                                      <p:cBhvr>
                                        <p:cTn id="24" dur="2000"/>
                                        <p:tgtEl>
                                          <p:spTgt spid="10245"/>
                                        </p:tgtEl>
                                      </p:cBhvr>
                                    </p:animEffect>
                                  </p:childTnLst>
                                </p:cTn>
                              </p:par>
                            </p:childTnLst>
                          </p:cTn>
                        </p:par>
                      </p:childTnLst>
                    </p:cTn>
                  </p:par>
                  <p:par>
                    <p:cTn id="25" fill="hold">
                      <p:stCondLst>
                        <p:cond delay="indefinite"/>
                      </p:stCondLst>
                      <p:childTnLst>
                        <p:par>
                          <p:cTn id="26" fill="hold">
                            <p:stCondLst>
                              <p:cond delay="0"/>
                            </p:stCondLst>
                            <p:childTnLst>
                              <p:par>
                                <p:cTn id="27" presetID="20" presetClass="entr" presetSubtype="0" fill="hold" nodeType="clickEffect">
                                  <p:stCondLst>
                                    <p:cond delay="0"/>
                                  </p:stCondLst>
                                  <p:childTnLst>
                                    <p:set>
                                      <p:cBhvr>
                                        <p:cTn id="28" dur="1" fill="hold">
                                          <p:stCondLst>
                                            <p:cond delay="0"/>
                                          </p:stCondLst>
                                        </p:cTn>
                                        <p:tgtEl>
                                          <p:spTgt spid="10246"/>
                                        </p:tgtEl>
                                        <p:attrNameLst>
                                          <p:attrName>style.visibility</p:attrName>
                                        </p:attrNameLst>
                                      </p:cBhvr>
                                      <p:to>
                                        <p:strVal val="visible"/>
                                      </p:to>
                                    </p:set>
                                    <p:animEffect transition="in" filter="wedge">
                                      <p:cBhvr>
                                        <p:cTn id="29" dur="2000"/>
                                        <p:tgtEl>
                                          <p:spTgt spid="102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394" name="Rectangle 2"/>
          <p:cNvSpPr>
            <a:spLocks noGrp="1" noRot="1" noChangeArrowheads="1"/>
          </p:cNvSpPr>
          <p:nvPr>
            <p:ph type="title"/>
          </p:nvPr>
        </p:nvSpPr>
        <p:spPr/>
        <p:txBody>
          <a:bodyPr/>
          <a:lstStyle/>
          <a:p>
            <a:pPr eaLnBrk="1" hangingPunct="1">
              <a:defRPr/>
            </a:pPr>
            <a:r>
              <a:rPr lang="si-LK" dirty="0" smtClean="0">
                <a:latin typeface="Malithi Web" pitchFamily="34" charset="0"/>
                <a:cs typeface="Malithi Web" pitchFamily="34" charset="0"/>
              </a:rPr>
              <a:t>යකඩ යුගය</a:t>
            </a:r>
            <a:r>
              <a:rPr lang="en-US" dirty="0" smtClean="0">
                <a:latin typeface="Malithi Web" pitchFamily="34" charset="0"/>
                <a:cs typeface="Malithi Web" pitchFamily="34" charset="0"/>
              </a:rPr>
              <a:t> </a:t>
            </a:r>
            <a:br>
              <a:rPr lang="en-US" dirty="0" smtClean="0">
                <a:latin typeface="Malithi Web" pitchFamily="34" charset="0"/>
                <a:cs typeface="Malithi Web" pitchFamily="34" charset="0"/>
              </a:rPr>
            </a:br>
            <a:r>
              <a:rPr lang="en-US" dirty="0" smtClean="0">
                <a:latin typeface="Malithi Web" pitchFamily="34" charset="0"/>
                <a:cs typeface="Malithi Web" pitchFamily="34" charset="0"/>
              </a:rPr>
              <a:t>(</a:t>
            </a:r>
            <a:r>
              <a:rPr lang="si-LK" dirty="0" smtClean="0">
                <a:latin typeface="Malithi Web" pitchFamily="34" charset="0"/>
                <a:cs typeface="Malithi Web" pitchFamily="34" charset="0"/>
              </a:rPr>
              <a:t>ක්‍රි. පූ. </a:t>
            </a:r>
            <a:r>
              <a:rPr lang="en-US" dirty="0" smtClean="0">
                <a:latin typeface="Malithi Web" pitchFamily="34" charset="0"/>
                <a:cs typeface="Malithi Web" pitchFamily="34" charset="0"/>
              </a:rPr>
              <a:t>1200 - </a:t>
            </a:r>
            <a:r>
              <a:rPr lang="si-LK" dirty="0" smtClean="0">
                <a:latin typeface="Malithi Web" pitchFamily="34" charset="0"/>
                <a:cs typeface="Malithi Web" pitchFamily="34" charset="0"/>
              </a:rPr>
              <a:t>ක්‍රි. ව. </a:t>
            </a:r>
            <a:r>
              <a:rPr lang="en-US" dirty="0" smtClean="0">
                <a:latin typeface="Malithi Web" pitchFamily="34" charset="0"/>
                <a:cs typeface="Malithi Web" pitchFamily="34" charset="0"/>
              </a:rPr>
              <a:t>1300)</a:t>
            </a:r>
          </a:p>
        </p:txBody>
      </p:sp>
      <p:sp>
        <p:nvSpPr>
          <p:cNvPr id="443398" name="Rectangle 6"/>
          <p:cNvSpPr>
            <a:spLocks noGrp="1" noChangeArrowheads="1"/>
          </p:cNvSpPr>
          <p:nvPr>
            <p:ph type="body" sz="half" idx="1"/>
          </p:nvPr>
        </p:nvSpPr>
        <p:spPr/>
        <p:txBody>
          <a:bodyPr/>
          <a:lstStyle/>
          <a:p>
            <a:pPr eaLnBrk="1" hangingPunct="1">
              <a:defRPr/>
            </a:pPr>
            <a:r>
              <a:rPr lang="si-LK" sz="2800" dirty="0" smtClean="0">
                <a:latin typeface="Malithi Web" pitchFamily="34" charset="0"/>
                <a:cs typeface="Malithi Web" pitchFamily="34" charset="0"/>
              </a:rPr>
              <a:t>මධ්‍යකාලීන යුගය</a:t>
            </a:r>
            <a:r>
              <a:rPr lang="en-US" sz="2800" dirty="0" smtClean="0">
                <a:latin typeface="Malithi Web" pitchFamily="34" charset="0"/>
                <a:cs typeface="Malithi Web" pitchFamily="34" charset="0"/>
              </a:rPr>
              <a:t> </a:t>
            </a:r>
            <a:br>
              <a:rPr lang="en-US" sz="2800" dirty="0" smtClean="0">
                <a:latin typeface="Malithi Web" pitchFamily="34" charset="0"/>
                <a:cs typeface="Malithi Web" pitchFamily="34" charset="0"/>
              </a:rPr>
            </a:br>
            <a:r>
              <a:rPr lang="en-US" sz="2800" dirty="0" smtClean="0">
                <a:latin typeface="Malithi Web" pitchFamily="34" charset="0"/>
                <a:cs typeface="Malithi Web" pitchFamily="34" charset="0"/>
              </a:rPr>
              <a:t>(</a:t>
            </a:r>
            <a:r>
              <a:rPr lang="si-LK" sz="2800" dirty="0" smtClean="0">
                <a:latin typeface="Malithi Web" pitchFamily="34" charset="0"/>
                <a:cs typeface="Malithi Web" pitchFamily="34" charset="0"/>
              </a:rPr>
              <a:t>ක්‍රි. ව. </a:t>
            </a:r>
            <a:r>
              <a:rPr lang="en-US" sz="2800" dirty="0" smtClean="0">
                <a:latin typeface="Malithi Web" pitchFamily="34" charset="0"/>
                <a:cs typeface="Malithi Web" pitchFamily="34" charset="0"/>
              </a:rPr>
              <a:t>500 – 1500</a:t>
            </a:r>
            <a:r>
              <a:rPr lang="si-LK" sz="2800" dirty="0" smtClean="0">
                <a:latin typeface="Malithi Web" pitchFamily="34" charset="0"/>
                <a:cs typeface="Malithi Web" pitchFamily="34" charset="0"/>
              </a:rPr>
              <a:t>)</a:t>
            </a:r>
            <a:endParaRPr lang="en-US" sz="2800" dirty="0" smtClean="0">
              <a:latin typeface="Malithi Web" pitchFamily="34" charset="0"/>
              <a:cs typeface="Malithi Web" pitchFamily="34" charset="0"/>
            </a:endParaRPr>
          </a:p>
          <a:p>
            <a:pPr eaLnBrk="1" hangingPunct="1">
              <a:defRPr/>
            </a:pPr>
            <a:r>
              <a:rPr lang="si-LK" sz="2800" dirty="0" smtClean="0">
                <a:latin typeface="Malithi Web" pitchFamily="34" charset="0"/>
                <a:cs typeface="Malithi Web" pitchFamily="34" charset="0"/>
              </a:rPr>
              <a:t>ෆැරන්හයිට් අංශක 2800 දක්වා වන උදුන්</a:t>
            </a:r>
            <a:r>
              <a:rPr lang="en-US" sz="2800" dirty="0" smtClean="0">
                <a:latin typeface="Malithi Web" pitchFamily="34" charset="0"/>
                <a:cs typeface="Malithi Web" pitchFamily="34" charset="0"/>
              </a:rPr>
              <a:t>.  </a:t>
            </a:r>
          </a:p>
          <a:p>
            <a:pPr eaLnBrk="1" hangingPunct="1">
              <a:defRPr/>
            </a:pPr>
            <a:r>
              <a:rPr lang="si-LK" sz="2800" dirty="0" smtClean="0">
                <a:latin typeface="Malithi Web" pitchFamily="34" charset="0"/>
                <a:cs typeface="Malithi Web" pitchFamily="34" charset="0"/>
              </a:rPr>
              <a:t>ආවුද හා ආයුධ සඳහා යකඩ උණුකිරීම</a:t>
            </a:r>
            <a:r>
              <a:rPr lang="en-US" sz="2800" dirty="0" smtClean="0">
                <a:latin typeface="Malithi Web" pitchFamily="34" charset="0"/>
                <a:cs typeface="Malithi Web" pitchFamily="34" charset="0"/>
              </a:rPr>
              <a:t>.</a:t>
            </a:r>
          </a:p>
        </p:txBody>
      </p:sp>
      <p:pic>
        <p:nvPicPr>
          <p:cNvPr id="443403" name="Picture 11" descr="MCj01493240000[1]"/>
          <p:cNvPicPr>
            <a:picLocks noGrp="1" noChangeAspect="1" noChangeArrowheads="1"/>
          </p:cNvPicPr>
          <p:nvPr>
            <p:ph sz="half" idx="2"/>
          </p:nvPr>
        </p:nvPicPr>
        <p:blipFill>
          <a:blip r:embed="rId3"/>
          <a:srcRect/>
          <a:stretch>
            <a:fillRect/>
          </a:stretch>
        </p:blipFill>
        <p:spPr>
          <a:xfrm>
            <a:off x="4716463" y="1449388"/>
            <a:ext cx="838200" cy="900112"/>
          </a:xfrm>
          <a:noFill/>
        </p:spPr>
      </p:pic>
      <p:pic>
        <p:nvPicPr>
          <p:cNvPr id="443404" name="Picture 12" descr="MCj04130940000[1]"/>
          <p:cNvPicPr>
            <a:picLocks noChangeAspect="1" noChangeArrowheads="1"/>
          </p:cNvPicPr>
          <p:nvPr/>
        </p:nvPicPr>
        <p:blipFill>
          <a:blip r:embed="rId4"/>
          <a:srcRect/>
          <a:stretch>
            <a:fillRect/>
          </a:stretch>
        </p:blipFill>
        <p:spPr bwMode="auto">
          <a:xfrm>
            <a:off x="5616575" y="1952625"/>
            <a:ext cx="1112838" cy="1152525"/>
          </a:xfrm>
          <a:prstGeom prst="rect">
            <a:avLst/>
          </a:prstGeom>
          <a:noFill/>
          <a:ln w="9525">
            <a:noFill/>
            <a:miter lim="800000"/>
            <a:headEnd/>
            <a:tailEnd/>
          </a:ln>
        </p:spPr>
      </p:pic>
      <p:pic>
        <p:nvPicPr>
          <p:cNvPr id="443406" name="Picture 14" descr="MCj02309290000[1]"/>
          <p:cNvPicPr>
            <a:picLocks noChangeAspect="1" noChangeArrowheads="1"/>
          </p:cNvPicPr>
          <p:nvPr/>
        </p:nvPicPr>
        <p:blipFill>
          <a:blip r:embed="rId5"/>
          <a:srcRect/>
          <a:stretch>
            <a:fillRect/>
          </a:stretch>
        </p:blipFill>
        <p:spPr bwMode="auto">
          <a:xfrm>
            <a:off x="7596188" y="1989138"/>
            <a:ext cx="1333500" cy="749300"/>
          </a:xfrm>
          <a:prstGeom prst="rect">
            <a:avLst/>
          </a:prstGeom>
          <a:noFill/>
          <a:ln w="9525">
            <a:noFill/>
            <a:miter lim="800000"/>
            <a:headEnd/>
            <a:tailEnd/>
          </a:ln>
        </p:spPr>
      </p:pic>
      <p:pic>
        <p:nvPicPr>
          <p:cNvPr id="443407" name="Picture 15" descr="MCj02309560000[1]"/>
          <p:cNvPicPr>
            <a:picLocks noChangeAspect="1" noChangeArrowheads="1"/>
          </p:cNvPicPr>
          <p:nvPr/>
        </p:nvPicPr>
        <p:blipFill>
          <a:blip r:embed="rId6"/>
          <a:srcRect/>
          <a:stretch>
            <a:fillRect/>
          </a:stretch>
        </p:blipFill>
        <p:spPr bwMode="auto">
          <a:xfrm>
            <a:off x="4427538" y="5337175"/>
            <a:ext cx="2160587" cy="1331913"/>
          </a:xfrm>
          <a:prstGeom prst="rect">
            <a:avLst/>
          </a:prstGeom>
          <a:noFill/>
          <a:ln w="9525">
            <a:noFill/>
            <a:miter lim="800000"/>
            <a:headEnd/>
            <a:tailEnd/>
          </a:ln>
        </p:spPr>
      </p:pic>
      <p:pic>
        <p:nvPicPr>
          <p:cNvPr id="11272" name="Picture 17" descr="MCj02904770000[1]"/>
          <p:cNvPicPr>
            <a:picLocks noChangeAspect="1" noChangeArrowheads="1"/>
          </p:cNvPicPr>
          <p:nvPr/>
        </p:nvPicPr>
        <p:blipFill>
          <a:blip r:embed="rId7"/>
          <a:srcRect/>
          <a:stretch>
            <a:fillRect/>
          </a:stretch>
        </p:blipFill>
        <p:spPr bwMode="auto">
          <a:xfrm>
            <a:off x="6696075" y="1628775"/>
            <a:ext cx="749300" cy="1535113"/>
          </a:xfrm>
          <a:prstGeom prst="rect">
            <a:avLst/>
          </a:prstGeom>
          <a:noFill/>
          <a:ln w="9525">
            <a:noFill/>
            <a:miter lim="800000"/>
            <a:headEnd/>
            <a:tailEnd/>
          </a:ln>
        </p:spPr>
      </p:pic>
      <p:pic>
        <p:nvPicPr>
          <p:cNvPr id="443414" name="Picture 22" descr="MCj01984970000[1]"/>
          <p:cNvPicPr>
            <a:picLocks noChangeAspect="1" noChangeArrowheads="1"/>
          </p:cNvPicPr>
          <p:nvPr/>
        </p:nvPicPr>
        <p:blipFill>
          <a:blip r:embed="rId8"/>
          <a:srcRect/>
          <a:stretch>
            <a:fillRect/>
          </a:stretch>
        </p:blipFill>
        <p:spPr bwMode="auto">
          <a:xfrm>
            <a:off x="7343775" y="2636838"/>
            <a:ext cx="1150938" cy="842962"/>
          </a:xfrm>
          <a:prstGeom prst="rect">
            <a:avLst/>
          </a:prstGeom>
          <a:noFill/>
          <a:ln w="9525">
            <a:noFill/>
            <a:miter lim="800000"/>
            <a:headEnd/>
            <a:tailEnd/>
          </a:ln>
        </p:spPr>
      </p:pic>
      <p:pic>
        <p:nvPicPr>
          <p:cNvPr id="443416" name="Picture 24" descr="MCj01501520000[1]"/>
          <p:cNvPicPr>
            <a:picLocks noChangeAspect="1" noChangeArrowheads="1"/>
          </p:cNvPicPr>
          <p:nvPr/>
        </p:nvPicPr>
        <p:blipFill>
          <a:blip r:embed="rId9"/>
          <a:srcRect/>
          <a:stretch>
            <a:fillRect/>
          </a:stretch>
        </p:blipFill>
        <p:spPr bwMode="auto">
          <a:xfrm>
            <a:off x="7380288" y="3608388"/>
            <a:ext cx="1511300" cy="1131887"/>
          </a:xfrm>
          <a:prstGeom prst="rect">
            <a:avLst/>
          </a:prstGeom>
          <a:noFill/>
          <a:ln w="9525">
            <a:noFill/>
            <a:miter lim="800000"/>
            <a:headEnd/>
            <a:tailEnd/>
          </a:ln>
        </p:spPr>
      </p:pic>
      <p:pic>
        <p:nvPicPr>
          <p:cNvPr id="11278" name="Picture 25" descr="MCj01989200000[1]"/>
          <p:cNvPicPr>
            <a:picLocks noChangeAspect="1" noChangeArrowheads="1"/>
          </p:cNvPicPr>
          <p:nvPr/>
        </p:nvPicPr>
        <p:blipFill>
          <a:blip r:embed="rId10"/>
          <a:srcRect/>
          <a:stretch>
            <a:fillRect/>
          </a:stretch>
        </p:blipFill>
        <p:spPr bwMode="auto">
          <a:xfrm>
            <a:off x="7143750" y="4841875"/>
            <a:ext cx="2000250" cy="2016125"/>
          </a:xfrm>
          <a:prstGeom prst="rect">
            <a:avLst/>
          </a:prstGeom>
          <a:noFill/>
          <a:ln w="9525">
            <a:noFill/>
            <a:miter lim="800000"/>
            <a:headEnd/>
            <a:tailEnd/>
          </a:ln>
        </p:spPr>
      </p:pic>
    </p:spTree>
  </p:cSld>
  <p:clrMapOvr>
    <a:masterClrMapping/>
  </p:clrMapOvr>
  <p:transition>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nodeType="clickEffect">
                                  <p:stCondLst>
                                    <p:cond delay="0"/>
                                  </p:stCondLst>
                                  <p:childTnLst>
                                    <p:set>
                                      <p:cBhvr>
                                        <p:cTn id="6" dur="1" fill="hold">
                                          <p:stCondLst>
                                            <p:cond delay="0"/>
                                          </p:stCondLst>
                                        </p:cTn>
                                        <p:tgtEl>
                                          <p:spTgt spid="443403"/>
                                        </p:tgtEl>
                                        <p:attrNameLst>
                                          <p:attrName>style.visibility</p:attrName>
                                        </p:attrNameLst>
                                      </p:cBhvr>
                                      <p:to>
                                        <p:strVal val="visible"/>
                                      </p:to>
                                    </p:set>
                                    <p:anim calcmode="lin" valueType="num">
                                      <p:cBhvr additive="base">
                                        <p:cTn id="7" dur="2000" fill="hold"/>
                                        <p:tgtEl>
                                          <p:spTgt spid="443403"/>
                                        </p:tgtEl>
                                        <p:attrNameLst>
                                          <p:attrName>ppt_x</p:attrName>
                                        </p:attrNameLst>
                                      </p:cBhvr>
                                      <p:tavLst>
                                        <p:tav tm="0">
                                          <p:val>
                                            <p:strVal val="1+#ppt_w/2"/>
                                          </p:val>
                                        </p:tav>
                                        <p:tav tm="100000">
                                          <p:val>
                                            <p:strVal val="#ppt_x"/>
                                          </p:val>
                                        </p:tav>
                                      </p:tavLst>
                                    </p:anim>
                                    <p:anim calcmode="lin" valueType="num">
                                      <p:cBhvr additive="base">
                                        <p:cTn id="8" dur="2000" fill="hold"/>
                                        <p:tgtEl>
                                          <p:spTgt spid="443403"/>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8" presetClass="entr" presetSubtype="16" fill="hold" nodeType="afterEffect">
                                  <p:stCondLst>
                                    <p:cond delay="0"/>
                                  </p:stCondLst>
                                  <p:childTnLst>
                                    <p:set>
                                      <p:cBhvr>
                                        <p:cTn id="11" dur="1" fill="hold">
                                          <p:stCondLst>
                                            <p:cond delay="0"/>
                                          </p:stCondLst>
                                        </p:cTn>
                                        <p:tgtEl>
                                          <p:spTgt spid="443404"/>
                                        </p:tgtEl>
                                        <p:attrNameLst>
                                          <p:attrName>style.visibility</p:attrName>
                                        </p:attrNameLst>
                                      </p:cBhvr>
                                      <p:to>
                                        <p:strVal val="visible"/>
                                      </p:to>
                                    </p:set>
                                    <p:animEffect transition="in" filter="diamond(in)">
                                      <p:cBhvr>
                                        <p:cTn id="12" dur="2000"/>
                                        <p:tgtEl>
                                          <p:spTgt spid="443404"/>
                                        </p:tgtEl>
                                      </p:cBhvr>
                                    </p:animEffect>
                                  </p:childTnLst>
                                </p:cTn>
                              </p:par>
                              <p:par>
                                <p:cTn id="13" presetID="5" presetClass="entr" presetSubtype="5" fill="hold" nodeType="withEffect">
                                  <p:stCondLst>
                                    <p:cond delay="0"/>
                                  </p:stCondLst>
                                  <p:childTnLst>
                                    <p:set>
                                      <p:cBhvr>
                                        <p:cTn id="14" dur="1" fill="hold">
                                          <p:stCondLst>
                                            <p:cond delay="0"/>
                                          </p:stCondLst>
                                        </p:cTn>
                                        <p:tgtEl>
                                          <p:spTgt spid="443414"/>
                                        </p:tgtEl>
                                        <p:attrNameLst>
                                          <p:attrName>style.visibility</p:attrName>
                                        </p:attrNameLst>
                                      </p:cBhvr>
                                      <p:to>
                                        <p:strVal val="visible"/>
                                      </p:to>
                                    </p:set>
                                    <p:animEffect transition="in" filter="checkerboard(down)">
                                      <p:cBhvr>
                                        <p:cTn id="15" dur="500"/>
                                        <p:tgtEl>
                                          <p:spTgt spid="443414"/>
                                        </p:tgtEl>
                                      </p:cBhvr>
                                    </p:animEffect>
                                  </p:childTnLst>
                                </p:cTn>
                              </p:par>
                              <p:par>
                                <p:cTn id="16" presetID="8" presetClass="entr" presetSubtype="16" fill="hold" nodeType="withEffect">
                                  <p:stCondLst>
                                    <p:cond delay="0"/>
                                  </p:stCondLst>
                                  <p:childTnLst>
                                    <p:set>
                                      <p:cBhvr>
                                        <p:cTn id="17" dur="1" fill="hold">
                                          <p:stCondLst>
                                            <p:cond delay="0"/>
                                          </p:stCondLst>
                                        </p:cTn>
                                        <p:tgtEl>
                                          <p:spTgt spid="443406"/>
                                        </p:tgtEl>
                                        <p:attrNameLst>
                                          <p:attrName>style.visibility</p:attrName>
                                        </p:attrNameLst>
                                      </p:cBhvr>
                                      <p:to>
                                        <p:strVal val="visible"/>
                                      </p:to>
                                    </p:set>
                                    <p:animEffect transition="in" filter="diamond(in)">
                                      <p:cBhvr>
                                        <p:cTn id="18" dur="2000"/>
                                        <p:tgtEl>
                                          <p:spTgt spid="443406"/>
                                        </p:tgtEl>
                                      </p:cBhvr>
                                    </p:animEffect>
                                  </p:childTnLst>
                                </p:cTn>
                              </p:par>
                            </p:childTnLst>
                          </p:cTn>
                        </p:par>
                        <p:par>
                          <p:cTn id="19" fill="hold">
                            <p:stCondLst>
                              <p:cond delay="4000"/>
                            </p:stCondLst>
                            <p:childTnLst>
                              <p:par>
                                <p:cTn id="20" presetID="2" presetClass="entr" presetSubtype="9" fill="hold" nodeType="afterEffect">
                                  <p:stCondLst>
                                    <p:cond delay="0"/>
                                  </p:stCondLst>
                                  <p:childTnLst>
                                    <p:set>
                                      <p:cBhvr>
                                        <p:cTn id="21" dur="1" fill="hold">
                                          <p:stCondLst>
                                            <p:cond delay="0"/>
                                          </p:stCondLst>
                                        </p:cTn>
                                        <p:tgtEl>
                                          <p:spTgt spid="443416"/>
                                        </p:tgtEl>
                                        <p:attrNameLst>
                                          <p:attrName>style.visibility</p:attrName>
                                        </p:attrNameLst>
                                      </p:cBhvr>
                                      <p:to>
                                        <p:strVal val="visible"/>
                                      </p:to>
                                    </p:set>
                                    <p:anim calcmode="lin" valueType="num">
                                      <p:cBhvr additive="base">
                                        <p:cTn id="22" dur="500" fill="hold"/>
                                        <p:tgtEl>
                                          <p:spTgt spid="443416"/>
                                        </p:tgtEl>
                                        <p:attrNameLst>
                                          <p:attrName>ppt_x</p:attrName>
                                        </p:attrNameLst>
                                      </p:cBhvr>
                                      <p:tavLst>
                                        <p:tav tm="0">
                                          <p:val>
                                            <p:strVal val="0-#ppt_w/2"/>
                                          </p:val>
                                        </p:tav>
                                        <p:tav tm="100000">
                                          <p:val>
                                            <p:strVal val="#ppt_x"/>
                                          </p:val>
                                        </p:tav>
                                      </p:tavLst>
                                    </p:anim>
                                    <p:anim calcmode="lin" valueType="num">
                                      <p:cBhvr additive="base">
                                        <p:cTn id="23" dur="500" fill="hold"/>
                                        <p:tgtEl>
                                          <p:spTgt spid="443416"/>
                                        </p:tgtEl>
                                        <p:attrNameLst>
                                          <p:attrName>ppt_y</p:attrName>
                                        </p:attrNameLst>
                                      </p:cBhvr>
                                      <p:tavLst>
                                        <p:tav tm="0">
                                          <p:val>
                                            <p:strVal val="0-#ppt_h/2"/>
                                          </p:val>
                                        </p:tav>
                                        <p:tav tm="100000">
                                          <p:val>
                                            <p:strVal val="#ppt_y"/>
                                          </p:val>
                                        </p:tav>
                                      </p:tavLst>
                                    </p:anim>
                                  </p:childTnLst>
                                </p:cTn>
                              </p:par>
                            </p:childTnLst>
                          </p:cTn>
                        </p:par>
                        <p:par>
                          <p:cTn id="24" fill="hold">
                            <p:stCondLst>
                              <p:cond delay="4500"/>
                            </p:stCondLst>
                            <p:childTnLst>
                              <p:par>
                                <p:cTn id="25" presetID="2" presetClass="entr" presetSubtype="4" fill="hold" nodeType="afterEffect">
                                  <p:stCondLst>
                                    <p:cond delay="0"/>
                                  </p:stCondLst>
                                  <p:childTnLst>
                                    <p:set>
                                      <p:cBhvr>
                                        <p:cTn id="26" dur="1" fill="hold">
                                          <p:stCondLst>
                                            <p:cond delay="0"/>
                                          </p:stCondLst>
                                        </p:cTn>
                                        <p:tgtEl>
                                          <p:spTgt spid="443407"/>
                                        </p:tgtEl>
                                        <p:attrNameLst>
                                          <p:attrName>style.visibility</p:attrName>
                                        </p:attrNameLst>
                                      </p:cBhvr>
                                      <p:to>
                                        <p:strVal val="visible"/>
                                      </p:to>
                                    </p:set>
                                    <p:anim calcmode="lin" valueType="num">
                                      <p:cBhvr additive="base">
                                        <p:cTn id="27" dur="500" fill="hold"/>
                                        <p:tgtEl>
                                          <p:spTgt spid="443407"/>
                                        </p:tgtEl>
                                        <p:attrNameLst>
                                          <p:attrName>ppt_x</p:attrName>
                                        </p:attrNameLst>
                                      </p:cBhvr>
                                      <p:tavLst>
                                        <p:tav tm="0">
                                          <p:val>
                                            <p:strVal val="#ppt_x"/>
                                          </p:val>
                                        </p:tav>
                                        <p:tav tm="100000">
                                          <p:val>
                                            <p:strVal val="#ppt_x"/>
                                          </p:val>
                                        </p:tav>
                                      </p:tavLst>
                                    </p:anim>
                                    <p:anim calcmode="lin" valueType="num">
                                      <p:cBhvr additive="base">
                                        <p:cTn id="28" dur="500" fill="hold"/>
                                        <p:tgtEl>
                                          <p:spTgt spid="44340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tream">
  <a:themeElements>
    <a:clrScheme name="Stream 10">
      <a:dk1>
        <a:srgbClr val="000514"/>
      </a:dk1>
      <a:lt1>
        <a:srgbClr val="FFFFFF"/>
      </a:lt1>
      <a:dk2>
        <a:srgbClr val="6600CC"/>
      </a:dk2>
      <a:lt2>
        <a:srgbClr val="BABA2E"/>
      </a:lt2>
      <a:accent1>
        <a:srgbClr val="FF0000"/>
      </a:accent1>
      <a:accent2>
        <a:srgbClr val="A886E0"/>
      </a:accent2>
      <a:accent3>
        <a:srgbClr val="B8AAE2"/>
      </a:accent3>
      <a:accent4>
        <a:srgbClr val="DADADA"/>
      </a:accent4>
      <a:accent5>
        <a:srgbClr val="FFAAAA"/>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
      <a:clrScheme name="Stream 10">
        <a:dk1>
          <a:srgbClr val="000514"/>
        </a:dk1>
        <a:lt1>
          <a:srgbClr val="FFFFFF"/>
        </a:lt1>
        <a:dk2>
          <a:srgbClr val="6600CC"/>
        </a:dk2>
        <a:lt2>
          <a:srgbClr val="BABA2E"/>
        </a:lt2>
        <a:accent1>
          <a:srgbClr val="FF0000"/>
        </a:accent1>
        <a:accent2>
          <a:srgbClr val="A886E0"/>
        </a:accent2>
        <a:accent3>
          <a:srgbClr val="B8AAE2"/>
        </a:accent3>
        <a:accent4>
          <a:srgbClr val="DADADA"/>
        </a:accent4>
        <a:accent5>
          <a:srgbClr val="FFAAAA"/>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Designs\Stream.pot</Template>
  <TotalTime>3990</TotalTime>
  <Words>3073</Words>
  <Application>Microsoft Office PowerPoint</Application>
  <PresentationFormat>On-screen Show (4:3)</PresentationFormat>
  <Paragraphs>174</Paragraphs>
  <Slides>21</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Garamond</vt:lpstr>
      <vt:lpstr>Arial</vt:lpstr>
      <vt:lpstr>Wingdings</vt:lpstr>
      <vt:lpstr>Malithi Web</vt:lpstr>
      <vt:lpstr>Stream</vt:lpstr>
      <vt:lpstr>තාක්ෂණවේදයේ පරිනාමය</vt:lpstr>
      <vt:lpstr>තාක්ෂණවේදය</vt:lpstr>
      <vt:lpstr>ව්‍යවහාරික අධ්‍යයනය (Applied Academics)</vt:lpstr>
      <vt:lpstr>පාෂාණ යුගය  (ක්‍රි. පූ. 1,000,000 - 3000)</vt:lpstr>
      <vt:lpstr>ක්‍රි. පූ. 500,000 – 10,001</vt:lpstr>
      <vt:lpstr>ලෝකඩ යුගය  (ක්‍රි. පූ. 3000 - 1200)</vt:lpstr>
      <vt:lpstr>ක්‍රි. පූ. 10,000 – 1</vt:lpstr>
      <vt:lpstr>PowerPoint Presentation</vt:lpstr>
      <vt:lpstr>යකඩ යුගය  (ක්‍රි. පූ. 1200 - ක්‍රි. ව. 1300)</vt:lpstr>
      <vt:lpstr>ක්‍රි. ව. 1 - 1399</vt:lpstr>
      <vt:lpstr>පුනර්ජීවන යුගය  (ක්‍රි. ව. 1300 - 1600)</vt:lpstr>
      <vt:lpstr>ක්‍රි.ව. 1400 - 1699</vt:lpstr>
      <vt:lpstr>කාර්මික විප්ලවය  (ක්‍රි. ව. 1700 - 1900)</vt:lpstr>
      <vt:lpstr>ක්‍රි. ව. 1700 - 1849</vt:lpstr>
      <vt:lpstr>1850 - 1899</vt:lpstr>
      <vt:lpstr>1900 - 1945</vt:lpstr>
      <vt:lpstr>තොරතුරු යුගය  (වර්තමානය)</vt:lpstr>
      <vt:lpstr>1946 - වර්තමානය</vt:lpstr>
      <vt:lpstr>PowerPoint Presentation</vt:lpstr>
      <vt:lpstr>1946 - වර්තමානය</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Evolution of Technology</dc:title>
  <dc:creator>Jessica Odom</dc:creator>
  <cp:lastModifiedBy>ACER</cp:lastModifiedBy>
  <cp:revision>80</cp:revision>
  <cp:lastPrinted>2009-04-22T19:24:48Z</cp:lastPrinted>
  <dcterms:created xsi:type="dcterms:W3CDTF">2006-08-27T18:20:36Z</dcterms:created>
  <dcterms:modified xsi:type="dcterms:W3CDTF">2021-05-26T17:43:08Z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4</vt:i4>
  </property>
</Properties>
</file>