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93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20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75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82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0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6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63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96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9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61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9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0604F5A-4BD7-469E-AC30-83BA128696BC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209D9B-5F2D-435B-A92F-DA77EA06B4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3400" y="457200"/>
            <a:ext cx="3810000" cy="10668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latin typeface="Algerian" pitchFamily="82" charset="0"/>
                <a:ea typeface="GungsuhChe" pitchFamily="49" charset="-127"/>
              </a:rPr>
              <a:t>EASY  ENGLISH</a:t>
            </a:r>
            <a:br>
              <a:rPr lang="en-US" sz="4000" b="1" dirty="0" smtClean="0">
                <a:solidFill>
                  <a:schemeClr val="bg1">
                    <a:lumMod val="95000"/>
                  </a:schemeClr>
                </a:solidFill>
                <a:latin typeface="Algerian" pitchFamily="82" charset="0"/>
                <a:ea typeface="GungsuhChe" pitchFamily="49" charset="-127"/>
              </a:rPr>
            </a:br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  <a:latin typeface="Algerian" pitchFamily="82" charset="0"/>
                <a:ea typeface="GungsuhChe" pitchFamily="49" charset="-127"/>
              </a:rPr>
              <a:t>GRADE 08</a:t>
            </a:r>
            <a:endParaRPr lang="en-US" sz="4000" b="1" dirty="0">
              <a:solidFill>
                <a:schemeClr val="bg1">
                  <a:lumMod val="95000"/>
                </a:schemeClr>
              </a:solidFill>
              <a:latin typeface="Algerian" pitchFamily="82" charset="0"/>
              <a:ea typeface="GungsuhChe" pitchFamily="49" charset="-12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953000"/>
            <a:ext cx="8001000" cy="1219200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dirty="0" smtClean="0">
                <a:solidFill>
                  <a:srgbClr val="C00000"/>
                </a:solidFill>
                <a:latin typeface="Baskerville Old Face" pitchFamily="18" charset="0"/>
                <a:ea typeface="GungsuhChe" pitchFamily="49" charset="-127"/>
              </a:rPr>
              <a:t>ZONAL  EDUCATION  OFFICE - EMBILIPITIYA</a:t>
            </a:r>
          </a:p>
          <a:p>
            <a:endParaRPr lang="en-US" sz="4600" b="1" dirty="0" smtClean="0">
              <a:solidFill>
                <a:schemeClr val="bg2">
                  <a:lumMod val="90000"/>
                </a:schemeClr>
              </a:solidFill>
              <a:latin typeface="Baskerville Old Face" pitchFamily="18" charset="0"/>
              <a:ea typeface="GungsuhChe" pitchFamily="49" charset="-127"/>
            </a:endParaRPr>
          </a:p>
          <a:p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</a:t>
            </a:r>
            <a:r>
              <a:rPr lang="en-US" sz="7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Prepared by – Ms. D.A.N.Lakmali</a:t>
            </a:r>
          </a:p>
          <a:p>
            <a:r>
              <a:rPr lang="en-US" sz="7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R/</a:t>
            </a:r>
            <a:r>
              <a:rPr lang="en-US" sz="7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Emb</a:t>
            </a:r>
            <a:r>
              <a:rPr lang="en-US" sz="7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/Mulendiyawala M.V.</a:t>
            </a:r>
            <a:endParaRPr lang="en-US" sz="7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209800"/>
            <a:ext cx="3886200" cy="1981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87341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381000"/>
            <a:ext cx="4267200" cy="1036638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UNIT 05</a:t>
            </a: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>BETWEEN THE MILES.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6473" y="4724400"/>
            <a:ext cx="69411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Activity 5.3</a:t>
            </a:r>
          </a:p>
          <a:p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Competency level – 5.2 Extracts specific information from various types of simple texts   </a:t>
            </a:r>
            <a:endParaRPr lang="en-US" sz="2800" dirty="0">
              <a:solidFill>
                <a:schemeClr val="accent3">
                  <a:lumMod val="50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63"/>
          <a:stretch/>
        </p:blipFill>
        <p:spPr>
          <a:xfrm>
            <a:off x="1371600" y="2057400"/>
            <a:ext cx="4876800" cy="19742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94231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086600" cy="6858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Say whether the following statements are true or false.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676400"/>
            <a:ext cx="7620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2000" b="1" dirty="0" err="1" smtClean="0">
                <a:solidFill>
                  <a:srgbClr val="002060"/>
                </a:solidFill>
              </a:rPr>
              <a:t>Lahiru</a:t>
            </a:r>
            <a:r>
              <a:rPr lang="en-US" sz="2000" b="1" dirty="0" smtClean="0">
                <a:solidFill>
                  <a:srgbClr val="002060"/>
                </a:solidFill>
              </a:rPr>
              <a:t> spent his last vacation with a Japanese pen friend. (……..)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Japanese people are impolite.(……..)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</a:rPr>
              <a:t>Japanese people are very strong willed.(…….)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Japanese people are not punctual(……….)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</a:rPr>
              <a:t>Japanese people experience nearly 1500 earthquakes a year.(……)</a:t>
            </a:r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96"/>
          <a:stretch/>
        </p:blipFill>
        <p:spPr>
          <a:xfrm>
            <a:off x="7086600" y="5486400"/>
            <a:ext cx="1875641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42633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09600"/>
            <a:ext cx="7391400" cy="5638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05755022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86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Apex</vt:lpstr>
      <vt:lpstr>EASY  ENGLISH GRADE 08</vt:lpstr>
      <vt:lpstr>UNIT 05 BETWEEN THE MILES.</vt:lpstr>
      <vt:lpstr>Say whether the following statements are true or false.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05 BETWEEN THE MILES</dc:title>
  <dc:creator>MY PLUS</dc:creator>
  <cp:lastModifiedBy>MY PLUS</cp:lastModifiedBy>
  <cp:revision>16</cp:revision>
  <dcterms:created xsi:type="dcterms:W3CDTF">2021-05-08T05:15:56Z</dcterms:created>
  <dcterms:modified xsi:type="dcterms:W3CDTF">2021-05-11T08:59:14Z</dcterms:modified>
</cp:coreProperties>
</file>