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228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7fe3800-b344-4cef-95bb-4904f828d12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7999" cy="9144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48000" y="8305800"/>
            <a:ext cx="381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i-LK" sz="2000" dirty="0" smtClean="0">
                <a:solidFill>
                  <a:schemeClr val="bg1"/>
                </a:solidFill>
              </a:rPr>
              <a:t>කේ.ඩබ්.වත්සලා නයනි</a:t>
            </a:r>
          </a:p>
          <a:p>
            <a:pPr algn="r"/>
            <a:r>
              <a:rPr lang="si-LK" sz="2000" dirty="0" smtClean="0">
                <a:solidFill>
                  <a:schemeClr val="bg1"/>
                </a:solidFill>
              </a:rPr>
              <a:t>ර/ඇඹී/කොලොන්න ජාතික පාසල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602caf6b-0c6b-4fa6-9d5e-d265c9419a9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6bca433a-d61b-490f-876d-e45fa95af1f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69048888-09ce-4a9d-8bff-ba8377b3878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c8b33e4-36c8-4d3f-97c9-ccbcdd96101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5804b2f-0fa9-4642-8e1b-73dc9a47d93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68b0fdb8-a331-4d16-b0cc-0e07304a726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8ef07cb-9f3d-48b9-a177-2556e7408d0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30</Words>
  <Application>Microsoft Office PowerPoint</Application>
  <PresentationFormat>On-screen Show (4:3)</PresentationFormat>
  <Paragraphs>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</cp:revision>
  <dcterms:created xsi:type="dcterms:W3CDTF">2006-08-16T00:00:00Z</dcterms:created>
  <dcterms:modified xsi:type="dcterms:W3CDTF">2021-07-07T05:53:19Z</dcterms:modified>
</cp:coreProperties>
</file>