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3" r:id="rId2"/>
    <p:sldId id="265" r:id="rId3"/>
    <p:sldId id="266" r:id="rId4"/>
    <p:sldId id="258" r:id="rId5"/>
    <p:sldId id="259" r:id="rId6"/>
    <p:sldId id="261" r:id="rId7"/>
    <p:sldId id="257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FEEC506D-3DED-46B7-B7F7-1BC015D99DDA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A95613DF-07A3-40B4-8EB2-EA79AC1CC6B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EC506D-3DED-46B7-B7F7-1BC015D99DDA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5613DF-07A3-40B4-8EB2-EA79AC1CC6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FEEC506D-3DED-46B7-B7F7-1BC015D99DDA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95613DF-07A3-40B4-8EB2-EA79AC1CC6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EC506D-3DED-46B7-B7F7-1BC015D99DDA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5613DF-07A3-40B4-8EB2-EA79AC1CC6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EEC506D-3DED-46B7-B7F7-1BC015D99DDA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A95613DF-07A3-40B4-8EB2-EA79AC1CC6B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EC506D-3DED-46B7-B7F7-1BC015D99DDA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5613DF-07A3-40B4-8EB2-EA79AC1CC6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EC506D-3DED-46B7-B7F7-1BC015D99DDA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5613DF-07A3-40B4-8EB2-EA79AC1CC6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EC506D-3DED-46B7-B7F7-1BC015D99DDA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5613DF-07A3-40B4-8EB2-EA79AC1CC6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EEC506D-3DED-46B7-B7F7-1BC015D99DDA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5613DF-07A3-40B4-8EB2-EA79AC1CC6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EC506D-3DED-46B7-B7F7-1BC015D99DDA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5613DF-07A3-40B4-8EB2-EA79AC1CC6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EC506D-3DED-46B7-B7F7-1BC015D99DDA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5613DF-07A3-40B4-8EB2-EA79AC1CC6B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FEEC506D-3DED-46B7-B7F7-1BC015D99DDA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A95613DF-07A3-40B4-8EB2-EA79AC1CC6B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887" y="1931773"/>
            <a:ext cx="6447501" cy="1320800"/>
          </a:xfrm>
        </p:spPr>
        <p:txBody>
          <a:bodyPr>
            <a:normAutofit/>
          </a:bodyPr>
          <a:lstStyle/>
          <a:p>
            <a:pPr algn="ctr"/>
            <a:r>
              <a:rPr lang="en-US" sz="4800" dirty="0" smtClean="0"/>
              <a:t>Grade 8</a:t>
            </a:r>
            <a:endParaRPr lang="en-GB" sz="4800" dirty="0"/>
          </a:p>
        </p:txBody>
      </p:sp>
    </p:spTree>
    <p:extLst>
      <p:ext uri="{BB962C8B-B14F-4D97-AF65-F5344CB8AC3E}">
        <p14:creationId xmlns:p14="http://schemas.microsoft.com/office/powerpoint/2010/main" val="20059032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800" b="1" cap="none" dirty="0" err="1" smtClean="0">
                <a:solidFill>
                  <a:srgbClr val="00B0F0"/>
                </a:solidFill>
                <a:latin typeface="Baamini" pitchFamily="2" charset="0"/>
              </a:rPr>
              <a:t>fl;Lg;ghl;Lf</a:t>
            </a:r>
            <a:r>
              <a:rPr lang="en-US" sz="4800" b="1" cap="none" dirty="0" smtClean="0">
                <a:solidFill>
                  <a:srgbClr val="00B0F0"/>
                </a:solidFill>
                <a:latin typeface="Baamini" pitchFamily="2" charset="0"/>
              </a:rPr>
              <a:t>; </a:t>
            </a:r>
            <a:r>
              <a:rPr lang="en-US" sz="4800" b="1" cap="none" dirty="0" err="1" smtClean="0">
                <a:solidFill>
                  <a:srgbClr val="00B0F0"/>
                </a:solidFill>
                <a:latin typeface="Baamini" pitchFamily="2" charset="0"/>
              </a:rPr>
              <a:t>fl;likg;Gf;fs</a:t>
            </a:r>
            <a:r>
              <a:rPr lang="en-US" sz="4800" b="1" cap="none" dirty="0" smtClean="0">
                <a:solidFill>
                  <a:srgbClr val="00B0F0"/>
                </a:solidFill>
                <a:latin typeface="Baamini" pitchFamily="2" charset="0"/>
              </a:rPr>
              <a:t>;</a:t>
            </a:r>
            <a:endParaRPr lang="en-US" sz="4800" b="1" dirty="0">
              <a:solidFill>
                <a:srgbClr val="00B0F0"/>
              </a:solidFill>
              <a:latin typeface="Baamin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89428"/>
            <a:ext cx="4724400" cy="3475038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Clr>
                <a:srgbClr val="FF0000"/>
              </a:buClr>
              <a:buFont typeface="+mj-lt"/>
              <a:buAutoNum type="arabicPeriod"/>
            </a:pPr>
            <a:r>
              <a:rPr lang="en-US" sz="4800" dirty="0" err="1" smtClean="0">
                <a:latin typeface="Baamini" pitchFamily="2" charset="0"/>
              </a:rPr>
              <a:t>njhlupay</a:t>
            </a:r>
            <a:r>
              <a:rPr lang="en-US" sz="4800" dirty="0" smtClean="0">
                <a:latin typeface="Baamini" pitchFamily="2" charset="0"/>
              </a:rPr>
              <a:t>; (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Sequence</a:t>
            </a:r>
            <a:r>
              <a:rPr lang="en-US" sz="4800" dirty="0" smtClean="0">
                <a:latin typeface="Baamini" pitchFamily="2" charset="0"/>
              </a:rPr>
              <a:t>)</a:t>
            </a:r>
          </a:p>
          <a:p>
            <a:pPr marL="514350" indent="-514350">
              <a:buClr>
                <a:srgbClr val="FF0000"/>
              </a:buClr>
              <a:buFont typeface="+mj-lt"/>
              <a:buAutoNum type="arabicPeriod"/>
            </a:pPr>
            <a:r>
              <a:rPr lang="en-US" sz="4800" dirty="0" err="1" smtClean="0">
                <a:latin typeface="Baamini" pitchFamily="2" charset="0"/>
              </a:rPr>
              <a:t>njupT</a:t>
            </a:r>
            <a:r>
              <a:rPr lang="en-US" sz="4800" dirty="0" smtClean="0">
                <a:latin typeface="Baamini" pitchFamily="2" charset="0"/>
              </a:rPr>
              <a:t> (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Selection</a:t>
            </a:r>
            <a:r>
              <a:rPr lang="en-US" sz="4800" dirty="0" smtClean="0">
                <a:latin typeface="Baamini" pitchFamily="2" charset="0"/>
              </a:rPr>
              <a:t>)</a:t>
            </a:r>
          </a:p>
          <a:p>
            <a:pPr marL="514350" indent="-514350">
              <a:buClr>
                <a:srgbClr val="FF0000"/>
              </a:buClr>
              <a:buFont typeface="+mj-lt"/>
              <a:buAutoNum type="arabicPeriod"/>
            </a:pPr>
            <a:r>
              <a:rPr lang="en-US" sz="4800" dirty="0" err="1" smtClean="0">
                <a:latin typeface="Baamini" pitchFamily="2" charset="0"/>
              </a:rPr>
              <a:t>kPs;nray</a:t>
            </a:r>
            <a:r>
              <a:rPr lang="en-US" sz="4800" dirty="0" smtClean="0">
                <a:latin typeface="Baamini" pitchFamily="2" charset="0"/>
              </a:rPr>
              <a:t>; (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Repetition</a:t>
            </a:r>
            <a:r>
              <a:rPr lang="en-US" sz="4800" dirty="0" smtClean="0">
                <a:latin typeface="Baamini" pitchFamily="2" charset="0"/>
              </a:rPr>
              <a:t>)</a:t>
            </a:r>
            <a:endParaRPr lang="en-US" sz="4800" dirty="0">
              <a:latin typeface="Baamini" pitchFamily="2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743" t="41875" r="42724" b="34475"/>
          <a:stretch/>
        </p:blipFill>
        <p:spPr bwMode="auto">
          <a:xfrm>
            <a:off x="4800600" y="1919748"/>
            <a:ext cx="3219886" cy="34159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88383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86800" cy="609600"/>
          </a:xfrm>
        </p:spPr>
        <p:txBody>
          <a:bodyPr>
            <a:noAutofit/>
          </a:bodyPr>
          <a:lstStyle/>
          <a:p>
            <a:pPr algn="ctr"/>
            <a:r>
              <a:rPr lang="en-US" b="1" cap="none" dirty="0" err="1" smtClean="0">
                <a:solidFill>
                  <a:srgbClr val="00B0F0"/>
                </a:solidFill>
                <a:latin typeface="Baamini" pitchFamily="2" charset="0"/>
              </a:rPr>
              <a:t>njupT</a:t>
            </a:r>
            <a:endParaRPr lang="en-US" b="1" dirty="0">
              <a:solidFill>
                <a:srgbClr val="00B0F0"/>
              </a:solidFill>
              <a:latin typeface="Baamini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23719" y="3047123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Baamini" pitchFamily="2" charset="0"/>
              </a:rPr>
              <a:t>Mk;</a:t>
            </a:r>
            <a:endParaRPr lang="en-US" dirty="0">
              <a:latin typeface="Baamini" pitchFamily="2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178641" y="4076009"/>
            <a:ext cx="9414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Baamini" pitchFamily="2" charset="0"/>
              </a:rPr>
              <a:t>,</a:t>
            </a:r>
            <a:r>
              <a:rPr lang="en-US" dirty="0" err="1" smtClean="0">
                <a:latin typeface="Baamini" pitchFamily="2" charset="0"/>
              </a:rPr>
              <a:t>y;iy</a:t>
            </a:r>
            <a:endParaRPr lang="en-US" dirty="0">
              <a:latin typeface="Baamini" pitchFamily="2" charset="0"/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139493" y="929938"/>
            <a:ext cx="4175026" cy="5451987"/>
            <a:chOff x="3429000" y="1066800"/>
            <a:chExt cx="4175026" cy="5451987"/>
          </a:xfrm>
        </p:grpSpPr>
        <p:sp>
          <p:nvSpPr>
            <p:cNvPr id="7" name="Flowchart: Terminator 6"/>
            <p:cNvSpPr/>
            <p:nvPr/>
          </p:nvSpPr>
          <p:spPr>
            <a:xfrm>
              <a:off x="3505200" y="1066800"/>
              <a:ext cx="1851537" cy="533400"/>
            </a:xfrm>
            <a:prstGeom prst="flowChartTerminator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lowchart: Data 7"/>
            <p:cNvSpPr/>
            <p:nvPr/>
          </p:nvSpPr>
          <p:spPr>
            <a:xfrm>
              <a:off x="3522099" y="2019300"/>
              <a:ext cx="1735701" cy="609600"/>
            </a:xfrm>
            <a:prstGeom prst="flowChartInputOutpu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5785058" y="3368651"/>
              <a:ext cx="1600200" cy="66994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" name="Straight Arrow Connector 3"/>
            <p:cNvCxnSpPr>
              <a:stCxn id="7" idx="2"/>
            </p:cNvCxnSpPr>
            <p:nvPr/>
          </p:nvCxnSpPr>
          <p:spPr>
            <a:xfrm>
              <a:off x="4430969" y="1600200"/>
              <a:ext cx="0" cy="4191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>
              <a:off x="4414069" y="2628900"/>
              <a:ext cx="0" cy="5334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>
            <a:xfrm>
              <a:off x="5029200" y="3657600"/>
              <a:ext cx="760774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Flowchart: Data 15"/>
            <p:cNvSpPr/>
            <p:nvPr/>
          </p:nvSpPr>
          <p:spPr>
            <a:xfrm>
              <a:off x="3429000" y="4724400"/>
              <a:ext cx="1828800" cy="577897"/>
            </a:xfrm>
            <a:prstGeom prst="flowChartInputOutpu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lowchart: Terminator 16"/>
            <p:cNvSpPr/>
            <p:nvPr/>
          </p:nvSpPr>
          <p:spPr>
            <a:xfrm>
              <a:off x="3625337" y="5909187"/>
              <a:ext cx="1577463" cy="609600"/>
            </a:xfrm>
            <a:prstGeom prst="flowChartTerminator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0" name="Straight Arrow Connector 19"/>
            <p:cNvCxnSpPr/>
            <p:nvPr/>
          </p:nvCxnSpPr>
          <p:spPr>
            <a:xfrm>
              <a:off x="4430969" y="5309419"/>
              <a:ext cx="0" cy="6096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Diamond 11"/>
            <p:cNvSpPr/>
            <p:nvPr/>
          </p:nvSpPr>
          <p:spPr>
            <a:xfrm>
              <a:off x="3766369" y="3146071"/>
              <a:ext cx="1295400" cy="1066800"/>
            </a:xfrm>
            <a:prstGeom prst="diamond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>
              <a:off x="4414069" y="4212871"/>
              <a:ext cx="0" cy="5334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Flowchart: Data 20"/>
            <p:cNvSpPr/>
            <p:nvPr/>
          </p:nvSpPr>
          <p:spPr>
            <a:xfrm>
              <a:off x="5775226" y="4652551"/>
              <a:ext cx="1828800" cy="577897"/>
            </a:xfrm>
            <a:prstGeom prst="flowChartInputOutpu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2" name="Straight Arrow Connector 21"/>
            <p:cNvCxnSpPr>
              <a:endCxn id="21" idx="1"/>
            </p:cNvCxnSpPr>
            <p:nvPr/>
          </p:nvCxnSpPr>
          <p:spPr>
            <a:xfrm>
              <a:off x="6689626" y="4038600"/>
              <a:ext cx="0" cy="613951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Flowchart: Terminator 22"/>
            <p:cNvSpPr/>
            <p:nvPr/>
          </p:nvSpPr>
          <p:spPr>
            <a:xfrm>
              <a:off x="6026563" y="5884606"/>
              <a:ext cx="1577463" cy="609600"/>
            </a:xfrm>
            <a:prstGeom prst="flowChartTerminator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4" name="Straight Arrow Connector 23"/>
            <p:cNvCxnSpPr/>
            <p:nvPr/>
          </p:nvCxnSpPr>
          <p:spPr>
            <a:xfrm>
              <a:off x="6696079" y="5275006"/>
              <a:ext cx="0" cy="6096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6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843" t="16497" r="28285" b="40743"/>
          <a:stretch/>
        </p:blipFill>
        <p:spPr bwMode="auto">
          <a:xfrm>
            <a:off x="5105400" y="1288067"/>
            <a:ext cx="2819400" cy="455739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55379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 err="1" smtClean="0">
                <a:latin typeface="Baamini" pitchFamily="2" charset="0"/>
              </a:rPr>
              <a:t>njupT</a:t>
            </a:r>
            <a:r>
              <a:rPr lang="en-US" cap="none" dirty="0" smtClean="0">
                <a:latin typeface="Baamini" pitchFamily="2" charset="0"/>
              </a:rPr>
              <a:t> </a:t>
            </a:r>
            <a:r>
              <a:rPr lang="en-US" dirty="0" smtClean="0">
                <a:latin typeface="Baamini" pitchFamily="2" charset="0"/>
              </a:rPr>
              <a:t>(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Selection</a:t>
            </a:r>
            <a:r>
              <a:rPr lang="en-US" dirty="0" smtClean="0">
                <a:latin typeface="Baamini" pitchFamily="2" charset="0"/>
              </a:rPr>
              <a:t>)</a:t>
            </a:r>
            <a:endParaRPr lang="en-GB" dirty="0">
              <a:latin typeface="Baamin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001" y="1426664"/>
            <a:ext cx="6447501" cy="3880773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en-US" sz="2400" dirty="0" err="1" smtClean="0">
                <a:latin typeface="Baamini" pitchFamily="2" charset="0"/>
              </a:rPr>
              <a:t>xU</a:t>
            </a:r>
            <a:r>
              <a:rPr lang="en-US" sz="2400" dirty="0" smtClean="0">
                <a:latin typeface="Baamini" pitchFamily="2" charset="0"/>
              </a:rPr>
              <a:t> </a:t>
            </a:r>
            <a:r>
              <a:rPr lang="en-US" sz="2400" dirty="0" err="1" smtClean="0">
                <a:latin typeface="Baamini" pitchFamily="2" charset="0"/>
              </a:rPr>
              <a:t>newpKiwapy</a:t>
            </a:r>
            <a:r>
              <a:rPr lang="en-US" sz="2400" dirty="0" smtClean="0">
                <a:latin typeface="Baamini" pitchFamily="2" charset="0"/>
              </a:rPr>
              <a:t>; </a:t>
            </a:r>
            <a:r>
              <a:rPr lang="en-US" sz="2400" dirty="0" err="1" smtClean="0">
                <a:latin typeface="Baamini" pitchFamily="2" charset="0"/>
              </a:rPr>
              <a:t>cl;gl;l</a:t>
            </a:r>
            <a:r>
              <a:rPr lang="en-US" sz="2400" dirty="0" smtClean="0">
                <a:latin typeface="Baamini" pitchFamily="2" charset="0"/>
              </a:rPr>
              <a:t> </a:t>
            </a:r>
            <a:r>
              <a:rPr lang="en-US" sz="2400" dirty="0" err="1" smtClean="0">
                <a:latin typeface="Baamini" pitchFamily="2" charset="0"/>
              </a:rPr>
              <a:t>xU</a:t>
            </a:r>
            <a:r>
              <a:rPr lang="en-US" sz="2400" dirty="0" smtClean="0">
                <a:latin typeface="Baamini" pitchFamily="2" charset="0"/>
              </a:rPr>
              <a:t> </a:t>
            </a:r>
            <a:r>
              <a:rPr lang="en-US" sz="2400" dirty="0" err="1" smtClean="0">
                <a:latin typeface="Baamini" pitchFamily="2" charset="0"/>
              </a:rPr>
              <a:t>epge;jidiaj</a:t>
            </a:r>
            <a:r>
              <a:rPr lang="en-US" sz="2400" dirty="0" smtClean="0">
                <a:latin typeface="Baamini" pitchFamily="2" charset="0"/>
              </a:rPr>
              <a:t>; </a:t>
            </a:r>
            <a:r>
              <a:rPr lang="en-US" sz="2400" dirty="0" err="1" smtClean="0">
                <a:latin typeface="Baamini" pitchFamily="2" charset="0"/>
              </a:rPr>
              <a:t>jpUg;jpahf;Ftjw;F</a:t>
            </a:r>
            <a:r>
              <a:rPr lang="en-US" sz="2400" dirty="0" smtClean="0">
                <a:latin typeface="Baamini" pitchFamily="2" charset="0"/>
              </a:rPr>
              <a:t> </a:t>
            </a:r>
            <a:r>
              <a:rPr lang="en-US" sz="2400" dirty="0" err="1" smtClean="0">
                <a:latin typeface="Baamini" pitchFamily="2" charset="0"/>
              </a:rPr>
              <a:t>my;yJ</a:t>
            </a:r>
            <a:r>
              <a:rPr lang="en-US" sz="2400" dirty="0" smtClean="0">
                <a:latin typeface="Baamini" pitchFamily="2" charset="0"/>
              </a:rPr>
              <a:t> </a:t>
            </a:r>
            <a:r>
              <a:rPr lang="en-US" sz="2400" dirty="0" err="1" smtClean="0">
                <a:latin typeface="Baamini" pitchFamily="2" charset="0"/>
              </a:rPr>
              <a:t>jpUg;jpahf;fhikf;Nfw;g</a:t>
            </a:r>
            <a:r>
              <a:rPr lang="en-US" sz="2400" dirty="0" smtClean="0">
                <a:latin typeface="Baamini" pitchFamily="2" charset="0"/>
              </a:rPr>
              <a:t> </a:t>
            </a:r>
            <a:r>
              <a:rPr lang="en-US" sz="2400" dirty="0" err="1" smtClean="0">
                <a:latin typeface="Baamini" pitchFamily="2" charset="0"/>
              </a:rPr>
              <a:t>nraw;gLj;jNtz;ba</a:t>
            </a:r>
            <a:r>
              <a:rPr lang="en-US" sz="2400" dirty="0" smtClean="0">
                <a:latin typeface="Baamini" pitchFamily="2" charset="0"/>
              </a:rPr>
              <a:t> </a:t>
            </a:r>
            <a:r>
              <a:rPr lang="en-US" sz="2400" dirty="0" err="1" smtClean="0">
                <a:latin typeface="Baamini" pitchFamily="2" charset="0"/>
              </a:rPr>
              <a:t>gbKiw</a:t>
            </a:r>
            <a:r>
              <a:rPr lang="en-US" sz="2400" dirty="0" smtClean="0">
                <a:latin typeface="Baamini" pitchFamily="2" charset="0"/>
              </a:rPr>
              <a:t> </a:t>
            </a:r>
            <a:r>
              <a:rPr lang="en-US" sz="2400" dirty="0" err="1" smtClean="0">
                <a:latin typeface="Baamini" pitchFamily="2" charset="0"/>
              </a:rPr>
              <a:t>gw;wpj</a:t>
            </a:r>
            <a:r>
              <a:rPr lang="en-US" sz="2400" dirty="0" smtClean="0">
                <a:latin typeface="Baamini" pitchFamily="2" charset="0"/>
              </a:rPr>
              <a:t>; </a:t>
            </a:r>
            <a:r>
              <a:rPr lang="en-US" sz="2400" dirty="0" err="1" smtClean="0">
                <a:latin typeface="Baamini" pitchFamily="2" charset="0"/>
              </a:rPr>
              <a:t>jPHkhdpf;fg;gLk</a:t>
            </a:r>
            <a:r>
              <a:rPr lang="en-US" sz="2400" dirty="0" smtClean="0">
                <a:latin typeface="Baamini" pitchFamily="2" charset="0"/>
              </a:rPr>
              <a:t>; </a:t>
            </a:r>
            <a:r>
              <a:rPr lang="en-US" sz="2400" dirty="0" err="1" smtClean="0">
                <a:latin typeface="Baamini" pitchFamily="2" charset="0"/>
              </a:rPr>
              <a:t>xU</a:t>
            </a:r>
            <a:r>
              <a:rPr lang="en-US" sz="2400" dirty="0" smtClean="0">
                <a:latin typeface="Baamini" pitchFamily="2" charset="0"/>
              </a:rPr>
              <a:t> </a:t>
            </a:r>
            <a:r>
              <a:rPr lang="en-US" sz="2400" dirty="0" err="1" smtClean="0">
                <a:latin typeface="Baamini" pitchFamily="2" charset="0"/>
              </a:rPr>
              <a:t>re;jHg;gk</a:t>
            </a:r>
            <a:r>
              <a:rPr lang="en-US" sz="2400" dirty="0" smtClean="0">
                <a:latin typeface="Baamini" pitchFamily="2" charset="0"/>
              </a:rPr>
              <a:t>; </a:t>
            </a:r>
            <a:r>
              <a:rPr lang="en-US" sz="2400" dirty="0" err="1" smtClean="0">
                <a:latin typeface="Baamini" pitchFamily="2" charset="0"/>
              </a:rPr>
              <a:t>njupT</a:t>
            </a:r>
            <a:r>
              <a:rPr lang="en-US" sz="2400" dirty="0" smtClean="0">
                <a:latin typeface="Baamini" pitchFamily="2" charset="0"/>
              </a:rPr>
              <a:t> </a:t>
            </a:r>
            <a:r>
              <a:rPr lang="en-US" sz="2400" dirty="0" err="1" smtClean="0">
                <a:latin typeface="Baamini" pitchFamily="2" charset="0"/>
              </a:rPr>
              <a:t>vdg;gLk</a:t>
            </a:r>
            <a:r>
              <a:rPr lang="en-US" sz="2400" dirty="0" smtClean="0">
                <a:latin typeface="Baamini" pitchFamily="2" charset="0"/>
              </a:rPr>
              <a:t>;.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sz="2400" dirty="0" smtClean="0">
                <a:latin typeface="Baamini" pitchFamily="2" charset="0"/>
              </a:rPr>
              <a:t>,</a:t>
            </a:r>
            <a:r>
              <a:rPr lang="en-US" sz="2400" dirty="0" err="1" smtClean="0">
                <a:latin typeface="Baamini" pitchFamily="2" charset="0"/>
              </a:rPr>
              <a:t>q;F</a:t>
            </a:r>
            <a:r>
              <a:rPr lang="en-US" sz="2400" dirty="0" smtClean="0">
                <a:latin typeface="Baamini" pitchFamily="2" charset="0"/>
              </a:rPr>
              <a:t> ,U </a:t>
            </a:r>
            <a:r>
              <a:rPr lang="en-US" sz="2400" dirty="0" err="1" smtClean="0">
                <a:latin typeface="Baamini" pitchFamily="2" charset="0"/>
              </a:rPr>
              <a:t>njupTfs</a:t>
            </a:r>
            <a:r>
              <a:rPr lang="en-US" sz="2400" dirty="0" smtClean="0">
                <a:latin typeface="Baamini" pitchFamily="2" charset="0"/>
              </a:rPr>
              <a:t>; </a:t>
            </a:r>
            <a:r>
              <a:rPr lang="en-US" sz="2400" dirty="0" err="1" smtClean="0">
                <a:latin typeface="Baamini" pitchFamily="2" charset="0"/>
              </a:rPr>
              <a:t>fhzg;gLk</a:t>
            </a:r>
            <a:r>
              <a:rPr lang="en-US" sz="2400" dirty="0" smtClean="0">
                <a:latin typeface="Baamini" pitchFamily="2" charset="0"/>
              </a:rPr>
              <a:t>;.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sz="2400" dirty="0" err="1" smtClean="0">
                <a:latin typeface="Baamini" pitchFamily="2" charset="0"/>
              </a:rPr>
              <a:t>epge;jid</a:t>
            </a:r>
            <a:r>
              <a:rPr lang="en-US" sz="2400" dirty="0" smtClean="0">
                <a:latin typeface="Baamini" pitchFamily="2" charset="0"/>
              </a:rPr>
              <a:t> </a:t>
            </a:r>
            <a:r>
              <a:rPr lang="en-US" sz="2400" dirty="0" err="1" smtClean="0">
                <a:latin typeface="Baamini" pitchFamily="2" charset="0"/>
              </a:rPr>
              <a:t>jpUg;jpahf;fg;gLkhapd</a:t>
            </a:r>
            <a:r>
              <a:rPr lang="en-US" sz="2400" dirty="0" smtClean="0">
                <a:latin typeface="Baamini" pitchFamily="2" charset="0"/>
              </a:rPr>
              <a:t>; </a:t>
            </a:r>
            <a:r>
              <a:rPr lang="en-US" sz="2400" dirty="0" err="1" smtClean="0">
                <a:latin typeface="Baamini" pitchFamily="2" charset="0"/>
              </a:rPr>
              <a:t>xU</a:t>
            </a:r>
            <a:r>
              <a:rPr lang="en-US" sz="2400" dirty="0" smtClean="0">
                <a:latin typeface="Baamini" pitchFamily="2" charset="0"/>
              </a:rPr>
              <a:t> </a:t>
            </a:r>
            <a:r>
              <a:rPr lang="en-US" sz="2400" dirty="0" err="1" smtClean="0">
                <a:latin typeface="Baamini" pitchFamily="2" charset="0"/>
              </a:rPr>
              <a:t>njupTk</a:t>
            </a:r>
            <a:r>
              <a:rPr lang="en-US" sz="2400" dirty="0" smtClean="0">
                <a:latin typeface="Baamini" pitchFamily="2" charset="0"/>
              </a:rPr>
              <a:t>; </a:t>
            </a:r>
            <a:r>
              <a:rPr lang="en-US" sz="2400" dirty="0" err="1" smtClean="0">
                <a:latin typeface="Baamini" pitchFamily="2" charset="0"/>
              </a:rPr>
              <a:t>jpUg;jpahf;fg;glhtpl;lhy</a:t>
            </a:r>
            <a:r>
              <a:rPr lang="en-US" sz="2400" dirty="0" smtClean="0">
                <a:latin typeface="Baamini" pitchFamily="2" charset="0"/>
              </a:rPr>
              <a:t>; </a:t>
            </a:r>
            <a:r>
              <a:rPr lang="en-US" sz="2400" dirty="0" err="1" smtClean="0">
                <a:latin typeface="Baamini" pitchFamily="2" charset="0"/>
              </a:rPr>
              <a:t>kw;iwa</a:t>
            </a:r>
            <a:r>
              <a:rPr lang="en-US" sz="2400" dirty="0" smtClean="0">
                <a:latin typeface="Baamini" pitchFamily="2" charset="0"/>
              </a:rPr>
              <a:t> </a:t>
            </a:r>
            <a:r>
              <a:rPr lang="en-US" sz="2400" dirty="0" err="1" smtClean="0">
                <a:latin typeface="Baamini" pitchFamily="2" charset="0"/>
              </a:rPr>
              <a:t>xU</a:t>
            </a:r>
            <a:r>
              <a:rPr lang="en-US" sz="2400" dirty="0" smtClean="0">
                <a:latin typeface="Baamini" pitchFamily="2" charset="0"/>
              </a:rPr>
              <a:t> </a:t>
            </a:r>
            <a:r>
              <a:rPr lang="en-US" sz="2400" dirty="0" err="1" smtClean="0">
                <a:latin typeface="Baamini" pitchFamily="2" charset="0"/>
              </a:rPr>
              <a:t>njupTk</a:t>
            </a:r>
            <a:r>
              <a:rPr lang="en-US" sz="2400" dirty="0" smtClean="0">
                <a:latin typeface="Baamini" pitchFamily="2" charset="0"/>
              </a:rPr>
              <a:t>; </a:t>
            </a:r>
            <a:r>
              <a:rPr lang="en-US" sz="2400" dirty="0" err="1" smtClean="0">
                <a:latin typeface="Baamini" pitchFamily="2" charset="0"/>
              </a:rPr>
              <a:t>njupe;njLf;fg;gLk</a:t>
            </a:r>
            <a:r>
              <a:rPr lang="en-US" sz="2400" dirty="0" smtClean="0">
                <a:latin typeface="Baamini" pitchFamily="2" charset="0"/>
              </a:rPr>
              <a:t>;.</a:t>
            </a:r>
          </a:p>
          <a:p>
            <a:pPr marL="0" indent="457200" algn="just">
              <a:buNone/>
            </a:pPr>
            <a:endParaRPr lang="en-GB" sz="2400" dirty="0">
              <a:latin typeface="Baamini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65599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609601"/>
            <a:ext cx="6447501" cy="817063"/>
          </a:xfrm>
        </p:spPr>
        <p:txBody>
          <a:bodyPr/>
          <a:lstStyle/>
          <a:p>
            <a:r>
              <a:rPr lang="en-US" cap="none" dirty="0" err="1" smtClean="0">
                <a:latin typeface="Baamini" pitchFamily="2" charset="0"/>
              </a:rPr>
              <a:t>cjhuzk</a:t>
            </a:r>
            <a:r>
              <a:rPr lang="en-US" cap="none" dirty="0" smtClean="0">
                <a:latin typeface="Baamini" pitchFamily="2" charset="0"/>
              </a:rPr>
              <a:t>;</a:t>
            </a:r>
            <a:endParaRPr lang="en-GB" cap="none" dirty="0">
              <a:latin typeface="Baamin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001" y="1809723"/>
            <a:ext cx="6447501" cy="3880773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en-US" sz="2400" dirty="0" smtClean="0">
                <a:latin typeface="Baamini" pitchFamily="2" charset="0"/>
              </a:rPr>
              <a:t>,</a:t>
            </a:r>
            <a:r>
              <a:rPr lang="en-US" sz="2400" dirty="0" err="1" smtClean="0">
                <a:latin typeface="Baamini" pitchFamily="2" charset="0"/>
              </a:rPr>
              <a:t>yq;ifapy</a:t>
            </a:r>
            <a:r>
              <a:rPr lang="en-US" sz="2400" dirty="0" smtClean="0">
                <a:latin typeface="Baamini" pitchFamily="2" charset="0"/>
              </a:rPr>
              <a:t>; </a:t>
            </a:r>
            <a:r>
              <a:rPr lang="en-US" sz="2400" dirty="0" err="1" smtClean="0">
                <a:latin typeface="Baamini" pitchFamily="2" charset="0"/>
              </a:rPr>
              <a:t>thf;Fupikiag</a:t>
            </a:r>
            <a:r>
              <a:rPr lang="en-US" sz="2400" dirty="0" smtClean="0">
                <a:latin typeface="Baamini" pitchFamily="2" charset="0"/>
              </a:rPr>
              <a:t>; </a:t>
            </a:r>
            <a:r>
              <a:rPr lang="en-US" sz="2400" dirty="0" err="1" smtClean="0">
                <a:latin typeface="Baamini" pitchFamily="2" charset="0"/>
              </a:rPr>
              <a:t>ngWjy</a:t>
            </a:r>
            <a:r>
              <a:rPr lang="en-US" sz="2400" dirty="0" smtClean="0">
                <a:latin typeface="Baamini" pitchFamily="2" charset="0"/>
              </a:rPr>
              <a:t>;</a:t>
            </a:r>
          </a:p>
          <a:p>
            <a:pPr lvl="1" algn="just">
              <a:buFont typeface="Wingdings" panose="05000000000000000000" pitchFamily="2" charset="2"/>
              <a:buChar char="q"/>
            </a:pPr>
            <a:r>
              <a:rPr lang="en-US" sz="2200" dirty="0" smtClean="0">
                <a:latin typeface="Baamini" pitchFamily="2" charset="0"/>
              </a:rPr>
              <a:t>18 </a:t>
            </a:r>
            <a:r>
              <a:rPr lang="en-US" sz="2200" dirty="0" err="1" smtClean="0">
                <a:latin typeface="Baamini" pitchFamily="2" charset="0"/>
              </a:rPr>
              <a:t>taijg</a:t>
            </a:r>
            <a:r>
              <a:rPr lang="en-US" sz="2200" dirty="0" smtClean="0">
                <a:latin typeface="Baamini" pitchFamily="2" charset="0"/>
              </a:rPr>
              <a:t>; </a:t>
            </a:r>
            <a:r>
              <a:rPr lang="en-US" sz="2200" dirty="0" err="1" smtClean="0">
                <a:latin typeface="Baamini" pitchFamily="2" charset="0"/>
              </a:rPr>
              <a:t>g+Hj;jp</a:t>
            </a:r>
            <a:r>
              <a:rPr lang="en-US" sz="2200" dirty="0" smtClean="0">
                <a:latin typeface="Baamini" pitchFamily="2" charset="0"/>
              </a:rPr>
              <a:t> </a:t>
            </a:r>
            <a:r>
              <a:rPr lang="en-US" sz="2200" dirty="0" err="1" smtClean="0">
                <a:latin typeface="Baamini" pitchFamily="2" charset="0"/>
              </a:rPr>
              <a:t>nra;jpUg;gpd</a:t>
            </a:r>
            <a:r>
              <a:rPr lang="en-US" sz="2200" dirty="0" smtClean="0">
                <a:latin typeface="Baamini" pitchFamily="2" charset="0"/>
              </a:rPr>
              <a:t>; </a:t>
            </a:r>
            <a:r>
              <a:rPr lang="en-US" sz="2200" dirty="0" err="1" smtClean="0">
                <a:latin typeface="Baamini" pitchFamily="2" charset="0"/>
              </a:rPr>
              <a:t>thf;Fupik</a:t>
            </a:r>
            <a:r>
              <a:rPr lang="en-US" sz="2200" dirty="0" smtClean="0">
                <a:latin typeface="Baamini" pitchFamily="2" charset="0"/>
              </a:rPr>
              <a:t> </a:t>
            </a:r>
            <a:r>
              <a:rPr lang="en-US" sz="2200" dirty="0" err="1" smtClean="0">
                <a:latin typeface="Baamini" pitchFamily="2" charset="0"/>
              </a:rPr>
              <a:t>cz;L</a:t>
            </a:r>
            <a:endParaRPr lang="en-US" sz="2200" dirty="0" smtClean="0">
              <a:latin typeface="Baamini" pitchFamily="2" charset="0"/>
            </a:endParaRPr>
          </a:p>
          <a:p>
            <a:pPr lvl="1" algn="just">
              <a:buFont typeface="Wingdings" panose="05000000000000000000" pitchFamily="2" charset="2"/>
              <a:buChar char="q"/>
            </a:pPr>
            <a:r>
              <a:rPr lang="en-US" sz="2200" dirty="0" err="1" smtClean="0">
                <a:latin typeface="Baamini" pitchFamily="2" charset="0"/>
              </a:rPr>
              <a:t>mt;thwpy;iy</a:t>
            </a:r>
            <a:r>
              <a:rPr lang="en-US" sz="2200" dirty="0" smtClean="0">
                <a:latin typeface="Baamini" pitchFamily="2" charset="0"/>
              </a:rPr>
              <a:t> </a:t>
            </a:r>
            <a:r>
              <a:rPr lang="en-US" sz="2200" dirty="0" err="1" smtClean="0">
                <a:latin typeface="Baamini" pitchFamily="2" charset="0"/>
              </a:rPr>
              <a:t>vdpd</a:t>
            </a:r>
            <a:r>
              <a:rPr lang="en-US" sz="2200" dirty="0" smtClean="0">
                <a:latin typeface="Baamini" pitchFamily="2" charset="0"/>
              </a:rPr>
              <a:t>; </a:t>
            </a:r>
            <a:r>
              <a:rPr lang="en-US" sz="2200" dirty="0" err="1" smtClean="0">
                <a:latin typeface="Baamini" pitchFamily="2" charset="0"/>
              </a:rPr>
              <a:t>thf;Fupik</a:t>
            </a:r>
            <a:r>
              <a:rPr lang="en-US" sz="2200" dirty="0" smtClean="0">
                <a:latin typeface="Baamini" pitchFamily="2" charset="0"/>
              </a:rPr>
              <a:t> ,</a:t>
            </a:r>
            <a:r>
              <a:rPr lang="en-US" sz="2200" dirty="0" err="1" smtClean="0">
                <a:latin typeface="Baamini" pitchFamily="2" charset="0"/>
              </a:rPr>
              <a:t>y;iy</a:t>
            </a:r>
            <a:endParaRPr lang="en-US" sz="2200" dirty="0" smtClean="0">
              <a:latin typeface="Baamini" pitchFamily="2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sz="2400" dirty="0" err="1" smtClean="0">
                <a:latin typeface="Baamini" pitchFamily="2" charset="0"/>
              </a:rPr>
              <a:t>xU</a:t>
            </a:r>
            <a:r>
              <a:rPr lang="en-US" sz="2400" dirty="0" smtClean="0">
                <a:latin typeface="Baamini" pitchFamily="2" charset="0"/>
              </a:rPr>
              <a:t> </a:t>
            </a:r>
            <a:r>
              <a:rPr lang="en-US" sz="2400" dirty="0" err="1" smtClean="0">
                <a:latin typeface="Baamini" pitchFamily="2" charset="0"/>
              </a:rPr>
              <a:t>ghlj;jpy</a:t>
            </a:r>
            <a:r>
              <a:rPr lang="en-US" sz="2400" dirty="0" smtClean="0">
                <a:latin typeface="Baamini" pitchFamily="2" charset="0"/>
              </a:rPr>
              <a:t>; </a:t>
            </a:r>
            <a:r>
              <a:rPr lang="en-US" sz="2400" dirty="0" err="1" smtClean="0">
                <a:latin typeface="Baamini" pitchFamily="2" charset="0"/>
              </a:rPr>
              <a:t>rpj;jpailjy</a:t>
            </a:r>
            <a:r>
              <a:rPr lang="en-US" sz="2400" dirty="0" smtClean="0">
                <a:latin typeface="Baamini" pitchFamily="2" charset="0"/>
              </a:rPr>
              <a:t>;</a:t>
            </a:r>
          </a:p>
          <a:p>
            <a:pPr lvl="1" algn="just">
              <a:buFont typeface="Wingdings" panose="05000000000000000000" pitchFamily="2" charset="2"/>
              <a:buChar char="q"/>
            </a:pPr>
            <a:r>
              <a:rPr lang="en-US" sz="2200" dirty="0" err="1" smtClean="0">
                <a:latin typeface="Baamini" pitchFamily="2" charset="0"/>
              </a:rPr>
              <a:t>Gs;spfs</a:t>
            </a:r>
            <a:r>
              <a:rPr lang="en-US" sz="2200" dirty="0" smtClean="0">
                <a:latin typeface="Baamini" pitchFamily="2" charset="0"/>
              </a:rPr>
              <a:t>; 35 ,</a:t>
            </a:r>
            <a:r>
              <a:rPr lang="en-US" sz="2200" dirty="0" err="1" smtClean="0">
                <a:latin typeface="Baamini" pitchFamily="2" charset="0"/>
              </a:rPr>
              <a:t>Yk</a:t>
            </a:r>
            <a:r>
              <a:rPr lang="en-US" sz="2200" dirty="0" smtClean="0">
                <a:latin typeface="Baamini" pitchFamily="2" charset="0"/>
              </a:rPr>
              <a:t>; </a:t>
            </a:r>
            <a:r>
              <a:rPr lang="en-US" sz="2200" dirty="0" err="1" smtClean="0">
                <a:latin typeface="Baamini" pitchFamily="2" charset="0"/>
              </a:rPr>
              <a:t>mjpfnkdpd</a:t>
            </a:r>
            <a:r>
              <a:rPr lang="en-US" sz="2200" dirty="0" smtClean="0">
                <a:latin typeface="Baamini" pitchFamily="2" charset="0"/>
              </a:rPr>
              <a:t>; </a:t>
            </a:r>
            <a:r>
              <a:rPr lang="en-US" sz="2200" dirty="0" err="1" smtClean="0">
                <a:latin typeface="Baamini" pitchFamily="2" charset="0"/>
              </a:rPr>
              <a:t>rpj;jp</a:t>
            </a:r>
            <a:endParaRPr lang="en-US" sz="2200" dirty="0" smtClean="0">
              <a:latin typeface="Baamini" pitchFamily="2" charset="0"/>
            </a:endParaRPr>
          </a:p>
          <a:p>
            <a:pPr lvl="1" algn="just">
              <a:buFont typeface="Wingdings" panose="05000000000000000000" pitchFamily="2" charset="2"/>
              <a:buChar char="q"/>
            </a:pPr>
            <a:r>
              <a:rPr lang="en-US" sz="2200" dirty="0" err="1" smtClean="0">
                <a:latin typeface="Baamini" pitchFamily="2" charset="0"/>
              </a:rPr>
              <a:t>mt;thwpy;iy</a:t>
            </a:r>
            <a:r>
              <a:rPr lang="en-US" sz="2200" dirty="0" smtClean="0">
                <a:latin typeface="Baamini" pitchFamily="2" charset="0"/>
              </a:rPr>
              <a:t> </a:t>
            </a:r>
            <a:r>
              <a:rPr lang="en-US" sz="2200" dirty="0" err="1">
                <a:latin typeface="Baamini" pitchFamily="2" charset="0"/>
              </a:rPr>
              <a:t>vdpd</a:t>
            </a:r>
            <a:r>
              <a:rPr lang="en-US" sz="2200" dirty="0" smtClean="0">
                <a:latin typeface="Baamini" pitchFamily="2" charset="0"/>
              </a:rPr>
              <a:t>; </a:t>
            </a:r>
            <a:r>
              <a:rPr lang="en-US" sz="2200" dirty="0" err="1" smtClean="0">
                <a:latin typeface="Baamini" pitchFamily="2" charset="0"/>
              </a:rPr>
              <a:t>rpj;jpapd;ik</a:t>
            </a:r>
            <a:endParaRPr lang="en-US" sz="2200" dirty="0" smtClean="0">
              <a:latin typeface="Baamini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4214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1671" y="457200"/>
            <a:ext cx="5646611" cy="443163"/>
          </a:xfrm>
        </p:spPr>
        <p:txBody>
          <a:bodyPr>
            <a:noAutofit/>
          </a:bodyPr>
          <a:lstStyle/>
          <a:p>
            <a:r>
              <a:rPr lang="en-US" sz="2800" cap="none" dirty="0" err="1" smtClean="0">
                <a:latin typeface="Baamini" pitchFamily="2" charset="0"/>
              </a:rPr>
              <a:t>xU</a:t>
            </a:r>
            <a:r>
              <a:rPr lang="en-US" sz="2800" cap="none" dirty="0" smtClean="0">
                <a:latin typeface="Baamini" pitchFamily="2" charset="0"/>
              </a:rPr>
              <a:t> </a:t>
            </a:r>
            <a:r>
              <a:rPr lang="en-US" sz="2800" cap="none" dirty="0" err="1" smtClean="0">
                <a:latin typeface="Baamini" pitchFamily="2" charset="0"/>
              </a:rPr>
              <a:t>ghlj;jpy</a:t>
            </a:r>
            <a:r>
              <a:rPr lang="en-US" sz="2800" cap="none" dirty="0" smtClean="0">
                <a:latin typeface="Baamini" pitchFamily="2" charset="0"/>
              </a:rPr>
              <a:t>; </a:t>
            </a:r>
            <a:r>
              <a:rPr lang="en-US" sz="2800" cap="none" dirty="0" err="1" smtClean="0">
                <a:latin typeface="Baamini" pitchFamily="2" charset="0"/>
              </a:rPr>
              <a:t>rpj;jpailjy</a:t>
            </a:r>
            <a:r>
              <a:rPr lang="en-US" sz="2800" cap="none" dirty="0" smtClean="0">
                <a:latin typeface="Baamini" pitchFamily="2" charset="0"/>
              </a:rPr>
              <a:t>;</a:t>
            </a:r>
            <a:endParaRPr lang="en-GB" sz="2800" cap="none" dirty="0">
              <a:latin typeface="Baamini" pitchFamily="2" charset="0"/>
            </a:endParaRPr>
          </a:p>
        </p:txBody>
      </p:sp>
      <p:sp>
        <p:nvSpPr>
          <p:cNvPr id="5" name="Flowchart: Terminator 4"/>
          <p:cNvSpPr/>
          <p:nvPr/>
        </p:nvSpPr>
        <p:spPr>
          <a:xfrm>
            <a:off x="3248526" y="1312215"/>
            <a:ext cx="1217945" cy="499311"/>
          </a:xfrm>
          <a:prstGeom prst="flowChartTermina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solidFill>
                  <a:schemeClr val="tx1"/>
                </a:solidFill>
                <a:latin typeface="Baamini" pitchFamily="2" charset="0"/>
              </a:rPr>
              <a:t>Muk;gk</a:t>
            </a:r>
            <a:r>
              <a:rPr lang="en-US" sz="1600" dirty="0" smtClean="0">
                <a:solidFill>
                  <a:schemeClr val="tx1"/>
                </a:solidFill>
                <a:latin typeface="Baamini" pitchFamily="2" charset="0"/>
              </a:rPr>
              <a:t>;</a:t>
            </a:r>
            <a:endParaRPr lang="en-GB" sz="1600" dirty="0">
              <a:solidFill>
                <a:schemeClr val="tx1"/>
              </a:solidFill>
              <a:latin typeface="Baamini" pitchFamily="2" charset="0"/>
            </a:endParaRPr>
          </a:p>
        </p:txBody>
      </p:sp>
      <p:sp>
        <p:nvSpPr>
          <p:cNvPr id="7" name="Flowchart: Data 6"/>
          <p:cNvSpPr/>
          <p:nvPr/>
        </p:nvSpPr>
        <p:spPr>
          <a:xfrm>
            <a:off x="2799634" y="2190520"/>
            <a:ext cx="1940093" cy="866274"/>
          </a:xfrm>
          <a:prstGeom prst="flowChartInputOutp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solidFill>
                  <a:schemeClr val="tx1"/>
                </a:solidFill>
                <a:latin typeface="Baamini" pitchFamily="2" charset="0"/>
                <a:cs typeface="Times New Roman" panose="02020603050405020304" pitchFamily="18" charset="0"/>
              </a:rPr>
              <a:t>Gs;spfisg</a:t>
            </a:r>
            <a:r>
              <a:rPr lang="en-US" sz="1600" dirty="0" smtClean="0">
                <a:solidFill>
                  <a:schemeClr val="tx1"/>
                </a:solidFill>
                <a:latin typeface="Baamini" pitchFamily="2" charset="0"/>
                <a:cs typeface="Times New Roman" panose="02020603050405020304" pitchFamily="18" charset="0"/>
              </a:rPr>
              <a:t>; </a:t>
            </a:r>
            <a:r>
              <a:rPr lang="en-US" sz="1600" dirty="0" err="1" smtClean="0">
                <a:solidFill>
                  <a:schemeClr val="tx1"/>
                </a:solidFill>
                <a:latin typeface="Baamini" pitchFamily="2" charset="0"/>
                <a:cs typeface="Times New Roman" panose="02020603050405020304" pitchFamily="18" charset="0"/>
              </a:rPr>
              <a:t>ngWjy</a:t>
            </a:r>
            <a:r>
              <a:rPr lang="en-US" sz="1600" dirty="0" smtClean="0">
                <a:solidFill>
                  <a:schemeClr val="tx1"/>
                </a:solidFill>
                <a:latin typeface="Baamini" pitchFamily="2" charset="0"/>
                <a:cs typeface="Times New Roman" panose="02020603050405020304" pitchFamily="18" charset="0"/>
              </a:rPr>
              <a:t>;</a:t>
            </a:r>
            <a:endParaRPr lang="en-GB" sz="1600" dirty="0">
              <a:solidFill>
                <a:schemeClr val="tx1"/>
              </a:solidFill>
              <a:latin typeface="Baamini" pitchFamily="2" charset="0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3722270" y="1811526"/>
            <a:ext cx="4512" cy="378995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3632024" y="4365684"/>
            <a:ext cx="0" cy="228600"/>
          </a:xfrm>
          <a:prstGeom prst="straightConnector1">
            <a:avLst/>
          </a:prstGeom>
          <a:ln w="31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3616274" y="3080858"/>
            <a:ext cx="4512" cy="378995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>
            <a:off x="3692977" y="5121711"/>
            <a:ext cx="11246" cy="64008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lowchart: Terminator 13"/>
          <p:cNvSpPr/>
          <p:nvPr/>
        </p:nvSpPr>
        <p:spPr>
          <a:xfrm>
            <a:off x="3253038" y="5749089"/>
            <a:ext cx="911392" cy="499311"/>
          </a:xfrm>
          <a:prstGeom prst="flowChartTermina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solidFill>
                  <a:schemeClr val="tx1"/>
                </a:solidFill>
                <a:latin typeface="Baamini" pitchFamily="2" charset="0"/>
              </a:rPr>
              <a:t>KbT</a:t>
            </a:r>
            <a:endParaRPr lang="en-GB" sz="1600" dirty="0">
              <a:solidFill>
                <a:schemeClr val="tx1"/>
              </a:solidFill>
              <a:latin typeface="Baamini" pitchFamily="2" charset="0"/>
            </a:endParaRPr>
          </a:p>
        </p:txBody>
      </p:sp>
      <p:sp>
        <p:nvSpPr>
          <p:cNvPr id="16" name="Diamond 15"/>
          <p:cNvSpPr/>
          <p:nvPr/>
        </p:nvSpPr>
        <p:spPr>
          <a:xfrm>
            <a:off x="2851515" y="3435788"/>
            <a:ext cx="1506925" cy="923424"/>
          </a:xfrm>
          <a:prstGeom prst="diamon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solidFill>
                  <a:schemeClr val="tx1"/>
                </a:solidFill>
                <a:latin typeface="Baamini" pitchFamily="2" charset="0"/>
                <a:cs typeface="Times New Roman" panose="02020603050405020304" pitchFamily="18" charset="0"/>
              </a:rPr>
              <a:t>Gs;spfs</a:t>
            </a:r>
            <a:r>
              <a:rPr lang="en-US" sz="1600" dirty="0" smtClean="0">
                <a:solidFill>
                  <a:schemeClr val="tx1"/>
                </a:solidFill>
                <a:latin typeface="Baamini" pitchFamily="2" charset="0"/>
                <a:cs typeface="Times New Roman" panose="02020603050405020304" pitchFamily="18" charset="0"/>
              </a:rPr>
              <a:t>;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&gt;35</a:t>
            </a:r>
            <a:endParaRPr lang="en-GB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8" name="Straight Arrow Connector 27"/>
          <p:cNvCxnSpPr>
            <a:stCxn id="16" idx="3"/>
          </p:cNvCxnSpPr>
          <p:nvPr/>
        </p:nvCxnSpPr>
        <p:spPr>
          <a:xfrm>
            <a:off x="4358440" y="3897501"/>
            <a:ext cx="381287" cy="360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4306571" y="3570278"/>
            <a:ext cx="743344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Baamini" pitchFamily="2" charset="0"/>
              </a:rPr>
              <a:t>Mk;</a:t>
            </a:r>
            <a:endParaRPr lang="en-GB" dirty="0">
              <a:latin typeface="Baamini" pitchFamily="2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883029" y="4211556"/>
            <a:ext cx="1166886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Baamini" pitchFamily="2" charset="0"/>
              </a:rPr>
              <a:t>,</a:t>
            </a:r>
            <a:r>
              <a:rPr lang="en-US" dirty="0" err="1" smtClean="0">
                <a:latin typeface="Baamini" pitchFamily="2" charset="0"/>
              </a:rPr>
              <a:t>y;iy</a:t>
            </a:r>
            <a:endParaRPr lang="en-GB" dirty="0">
              <a:latin typeface="Baamini" pitchFamily="2" charset="0"/>
            </a:endParaRPr>
          </a:p>
        </p:txBody>
      </p:sp>
      <p:cxnSp>
        <p:nvCxnSpPr>
          <p:cNvPr id="35" name="Straight Arrow Connector 34"/>
          <p:cNvCxnSpPr/>
          <p:nvPr/>
        </p:nvCxnSpPr>
        <p:spPr>
          <a:xfrm flipH="1" flipV="1">
            <a:off x="3698599" y="5450402"/>
            <a:ext cx="1959288" cy="1876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5657887" y="4172041"/>
            <a:ext cx="0" cy="13007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Flowchart: Data 24"/>
          <p:cNvSpPr/>
          <p:nvPr/>
        </p:nvSpPr>
        <p:spPr>
          <a:xfrm>
            <a:off x="4560381" y="3655096"/>
            <a:ext cx="1732549" cy="535405"/>
          </a:xfrm>
          <a:prstGeom prst="flowChartInputOutp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  <a:latin typeface="Baamini" pitchFamily="2" charset="0"/>
              </a:rPr>
              <a:t>rpj;jp</a:t>
            </a:r>
            <a:endParaRPr lang="en-GB" dirty="0">
              <a:solidFill>
                <a:schemeClr val="tx1"/>
              </a:solidFill>
              <a:latin typeface="Baamini" pitchFamily="2" charset="0"/>
            </a:endParaRPr>
          </a:p>
        </p:txBody>
      </p:sp>
      <p:sp>
        <p:nvSpPr>
          <p:cNvPr id="26" name="Flowchart: Data 25"/>
          <p:cNvSpPr/>
          <p:nvPr/>
        </p:nvSpPr>
        <p:spPr>
          <a:xfrm>
            <a:off x="2779365" y="4593827"/>
            <a:ext cx="1732549" cy="535405"/>
          </a:xfrm>
          <a:prstGeom prst="flowChartInputOutp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  <a:latin typeface="Baamini" pitchFamily="2" charset="0"/>
              </a:rPr>
              <a:t>rpj;jpapd;ik</a:t>
            </a:r>
            <a:endParaRPr lang="en-GB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61252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9278" y="484268"/>
            <a:ext cx="6447501" cy="443163"/>
          </a:xfrm>
        </p:spPr>
        <p:txBody>
          <a:bodyPr>
            <a:normAutofit fontScale="90000"/>
          </a:bodyPr>
          <a:lstStyle/>
          <a:p>
            <a:pPr algn="ctr"/>
            <a:r>
              <a:rPr lang="en-US" cap="none" dirty="0" smtClean="0">
                <a:latin typeface="Baamini" pitchFamily="2" charset="0"/>
              </a:rPr>
              <a:t>,U </a:t>
            </a:r>
            <a:r>
              <a:rPr lang="en-US" cap="none" dirty="0" err="1" smtClean="0">
                <a:latin typeface="Baamini" pitchFamily="2" charset="0"/>
              </a:rPr>
              <a:t>vz;fspy</a:t>
            </a:r>
            <a:r>
              <a:rPr lang="en-US" cap="none" dirty="0" smtClean="0">
                <a:latin typeface="Baamini" pitchFamily="2" charset="0"/>
              </a:rPr>
              <a:t>; </a:t>
            </a:r>
            <a:r>
              <a:rPr lang="en-US" cap="none" dirty="0" err="1" smtClean="0">
                <a:latin typeface="Baamini" pitchFamily="2" charset="0"/>
              </a:rPr>
              <a:t>ngupa</a:t>
            </a:r>
            <a:r>
              <a:rPr lang="en-US" cap="none" dirty="0" smtClean="0">
                <a:latin typeface="Baamini" pitchFamily="2" charset="0"/>
              </a:rPr>
              <a:t> </a:t>
            </a:r>
            <a:r>
              <a:rPr lang="en-US" cap="none" dirty="0" err="1" smtClean="0">
                <a:latin typeface="Baamini" pitchFamily="2" charset="0"/>
              </a:rPr>
              <a:t>vz;izf</a:t>
            </a:r>
            <a:r>
              <a:rPr lang="en-US" cap="none" dirty="0" smtClean="0">
                <a:latin typeface="Baamini" pitchFamily="2" charset="0"/>
              </a:rPr>
              <a:t>; </a:t>
            </a:r>
            <a:r>
              <a:rPr lang="en-US" cap="none" dirty="0" err="1" smtClean="0">
                <a:latin typeface="Baamini" pitchFamily="2" charset="0"/>
              </a:rPr>
              <a:t>fhzy</a:t>
            </a:r>
            <a:r>
              <a:rPr lang="en-US" cap="none" dirty="0" smtClean="0">
                <a:latin typeface="Baamini" pitchFamily="2" charset="0"/>
              </a:rPr>
              <a:t>;</a:t>
            </a:r>
            <a:endParaRPr lang="en-GB" cap="none" dirty="0">
              <a:latin typeface="Baamini" pitchFamily="2" charset="0"/>
            </a:endParaRPr>
          </a:p>
        </p:txBody>
      </p:sp>
      <p:sp>
        <p:nvSpPr>
          <p:cNvPr id="5" name="Flowchart: Terminator 4"/>
          <p:cNvSpPr/>
          <p:nvPr/>
        </p:nvSpPr>
        <p:spPr>
          <a:xfrm>
            <a:off x="3248527" y="927431"/>
            <a:ext cx="1058044" cy="499311"/>
          </a:xfrm>
          <a:prstGeom prst="flowChartTermina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solidFill>
                  <a:schemeClr val="tx1"/>
                </a:solidFill>
                <a:latin typeface="Baamini" pitchFamily="2" charset="0"/>
              </a:rPr>
              <a:t>Muk;gk</a:t>
            </a:r>
            <a:r>
              <a:rPr lang="en-US" sz="1600" dirty="0" smtClean="0">
                <a:solidFill>
                  <a:schemeClr val="tx1"/>
                </a:solidFill>
                <a:latin typeface="Baamini" pitchFamily="2" charset="0"/>
              </a:rPr>
              <a:t>;</a:t>
            </a:r>
            <a:endParaRPr lang="en-GB" sz="1600" dirty="0">
              <a:solidFill>
                <a:schemeClr val="tx1"/>
              </a:solidFill>
              <a:latin typeface="Baamini" pitchFamily="2" charset="0"/>
            </a:endParaRPr>
          </a:p>
        </p:txBody>
      </p:sp>
      <p:sp>
        <p:nvSpPr>
          <p:cNvPr id="7" name="Flowchart: Data 6"/>
          <p:cNvSpPr/>
          <p:nvPr/>
        </p:nvSpPr>
        <p:spPr>
          <a:xfrm>
            <a:off x="2799634" y="1805736"/>
            <a:ext cx="2250281" cy="866274"/>
          </a:xfrm>
          <a:prstGeom prst="flowChartInputOutp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n1</a:t>
            </a:r>
            <a:r>
              <a:rPr lang="en-US" dirty="0" smtClean="0">
                <a:solidFill>
                  <a:schemeClr val="tx1"/>
                </a:solidFill>
                <a:latin typeface="Baamini" pitchFamily="2" charset="0"/>
              </a:rPr>
              <a:t>&gt; 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n2</a:t>
            </a:r>
            <a:r>
              <a:rPr lang="en-US" dirty="0" smtClean="0">
                <a:solidFill>
                  <a:schemeClr val="tx1"/>
                </a:solidFill>
                <a:latin typeface="Baamini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aamini" pitchFamily="2" charset="0"/>
              </a:rPr>
              <a:t>vd</a:t>
            </a:r>
            <a:r>
              <a:rPr lang="en-US" dirty="0" smtClean="0">
                <a:solidFill>
                  <a:schemeClr val="tx1"/>
                </a:solidFill>
                <a:latin typeface="Baamini" pitchFamily="2" charset="0"/>
              </a:rPr>
              <a:t> ,U </a:t>
            </a:r>
            <a:r>
              <a:rPr lang="en-US" dirty="0" err="1" smtClean="0">
                <a:solidFill>
                  <a:schemeClr val="tx1"/>
                </a:solidFill>
                <a:latin typeface="Baamini" pitchFamily="2" charset="0"/>
              </a:rPr>
              <a:t>vz;fs</a:t>
            </a:r>
            <a:r>
              <a:rPr lang="en-US" dirty="0" smtClean="0">
                <a:solidFill>
                  <a:schemeClr val="tx1"/>
                </a:solidFill>
                <a:latin typeface="Baamini" pitchFamily="2" charset="0"/>
              </a:rPr>
              <a:t>;</a:t>
            </a:r>
            <a:endParaRPr lang="en-GB" dirty="0">
              <a:solidFill>
                <a:schemeClr val="tx1"/>
              </a:solidFill>
              <a:latin typeface="Baamini" pitchFamily="2" charset="0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3722270" y="1426742"/>
            <a:ext cx="4512" cy="378995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3758360" y="3980900"/>
            <a:ext cx="0" cy="228600"/>
          </a:xfrm>
          <a:prstGeom prst="straightConnector1">
            <a:avLst/>
          </a:prstGeom>
          <a:ln w="31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2799634" y="4202576"/>
            <a:ext cx="1836321" cy="54187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  <a:latin typeface="Baamini" pitchFamily="2" charset="0"/>
              </a:rPr>
              <a:t>ngupa</a:t>
            </a:r>
            <a:r>
              <a:rPr lang="en-US" dirty="0">
                <a:solidFill>
                  <a:schemeClr val="tx1"/>
                </a:solidFill>
                <a:latin typeface="Baamini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Baamini" pitchFamily="2" charset="0"/>
              </a:rPr>
              <a:t>vz</a:t>
            </a:r>
            <a:r>
              <a:rPr lang="en-US" dirty="0">
                <a:solidFill>
                  <a:schemeClr val="tx1"/>
                </a:solidFill>
                <a:latin typeface="Baamini" pitchFamily="2" charset="0"/>
              </a:rPr>
              <a:t>; 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n2</a:t>
            </a:r>
            <a:endParaRPr lang="en-GB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GB" dirty="0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3733584" y="2696074"/>
            <a:ext cx="4512" cy="378995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lowchart: Data 11"/>
          <p:cNvSpPr/>
          <p:nvPr/>
        </p:nvSpPr>
        <p:spPr>
          <a:xfrm>
            <a:off x="2779367" y="5300912"/>
            <a:ext cx="1732549" cy="535405"/>
          </a:xfrm>
          <a:prstGeom prst="flowChartInputOutp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  <a:latin typeface="Baamini" pitchFamily="2" charset="0"/>
              </a:rPr>
              <a:t>ngupa</a:t>
            </a:r>
            <a:r>
              <a:rPr lang="en-US" dirty="0">
                <a:solidFill>
                  <a:schemeClr val="tx1"/>
                </a:solidFill>
                <a:latin typeface="Baamini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Baamini" pitchFamily="2" charset="0"/>
              </a:rPr>
              <a:t>vz</a:t>
            </a:r>
            <a:r>
              <a:rPr lang="en-US" dirty="0" smtClean="0">
                <a:solidFill>
                  <a:schemeClr val="tx1"/>
                </a:solidFill>
                <a:latin typeface="Baamini" pitchFamily="2" charset="0"/>
              </a:rPr>
              <a:t>;;</a:t>
            </a:r>
            <a:endParaRPr lang="en-GB" dirty="0">
              <a:solidFill>
                <a:schemeClr val="tx1"/>
              </a:solidFill>
              <a:latin typeface="Baamini" pitchFamily="2" charset="0"/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3692977" y="4736927"/>
            <a:ext cx="11246" cy="64008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lowchart: Terminator 13"/>
          <p:cNvSpPr/>
          <p:nvPr/>
        </p:nvSpPr>
        <p:spPr>
          <a:xfrm>
            <a:off x="3189945" y="6206289"/>
            <a:ext cx="911392" cy="499311"/>
          </a:xfrm>
          <a:prstGeom prst="flowChartTermina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solidFill>
                  <a:schemeClr val="tx1"/>
                </a:solidFill>
                <a:latin typeface="Baamini" pitchFamily="2" charset="0"/>
              </a:rPr>
              <a:t>KbT</a:t>
            </a:r>
            <a:endParaRPr lang="en-GB" sz="1600" dirty="0">
              <a:solidFill>
                <a:schemeClr val="tx1"/>
              </a:solidFill>
              <a:latin typeface="Baamini" pitchFamily="2" charset="0"/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3645640" y="5821277"/>
            <a:ext cx="4512" cy="378995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iamond 15"/>
          <p:cNvSpPr/>
          <p:nvPr/>
        </p:nvSpPr>
        <p:spPr>
          <a:xfrm>
            <a:off x="2799634" y="3051004"/>
            <a:ext cx="1558806" cy="923424"/>
          </a:xfrm>
          <a:prstGeom prst="diamon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n1&gt;n2</a:t>
            </a:r>
            <a:endParaRPr lang="en-GB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4876800" y="3212125"/>
            <a:ext cx="1836321" cy="54187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  <a:latin typeface="Baamini" pitchFamily="2" charset="0"/>
              </a:rPr>
              <a:t>ngupa</a:t>
            </a:r>
            <a:r>
              <a:rPr lang="en-US" dirty="0" smtClean="0">
                <a:solidFill>
                  <a:schemeClr val="tx1"/>
                </a:solidFill>
                <a:latin typeface="Baamini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aamini" pitchFamily="2" charset="0"/>
              </a:rPr>
              <a:t>vz</a:t>
            </a:r>
            <a:r>
              <a:rPr lang="en-US" dirty="0" smtClean="0">
                <a:solidFill>
                  <a:schemeClr val="tx1"/>
                </a:solidFill>
                <a:latin typeface="Baamini" pitchFamily="2" charset="0"/>
              </a:rPr>
              <a:t>; 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n1</a:t>
            </a:r>
            <a:endParaRPr lang="en-GB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8" name="Straight Arrow Connector 27"/>
          <p:cNvCxnSpPr>
            <a:stCxn id="16" idx="3"/>
            <a:endCxn id="27" idx="1"/>
          </p:cNvCxnSpPr>
          <p:nvPr/>
        </p:nvCxnSpPr>
        <p:spPr>
          <a:xfrm flipV="1">
            <a:off x="4358440" y="3483062"/>
            <a:ext cx="518360" cy="2965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4306571" y="3185494"/>
            <a:ext cx="743344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Baamini" pitchFamily="2" charset="0"/>
              </a:rPr>
              <a:t>Mk;</a:t>
            </a:r>
            <a:endParaRPr lang="en-GB" dirty="0">
              <a:latin typeface="Baamini" pitchFamily="2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883028" y="3826772"/>
            <a:ext cx="993771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Baamini" pitchFamily="2" charset="0"/>
              </a:rPr>
              <a:t>,</a:t>
            </a:r>
            <a:r>
              <a:rPr lang="en-US" dirty="0" err="1" smtClean="0">
                <a:latin typeface="Baamini" pitchFamily="2" charset="0"/>
              </a:rPr>
              <a:t>y;iy</a:t>
            </a:r>
            <a:endParaRPr lang="en-GB" dirty="0">
              <a:latin typeface="Baamini" pitchFamily="2" charset="0"/>
            </a:endParaRPr>
          </a:p>
        </p:txBody>
      </p:sp>
      <p:cxnSp>
        <p:nvCxnSpPr>
          <p:cNvPr id="35" name="Straight Arrow Connector 34"/>
          <p:cNvCxnSpPr/>
          <p:nvPr/>
        </p:nvCxnSpPr>
        <p:spPr>
          <a:xfrm flipH="1" flipV="1">
            <a:off x="3692977" y="5035965"/>
            <a:ext cx="2101983" cy="937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>
            <a:stCxn id="27" idx="2"/>
          </p:cNvCxnSpPr>
          <p:nvPr/>
        </p:nvCxnSpPr>
        <p:spPr>
          <a:xfrm>
            <a:off x="5794961" y="3754000"/>
            <a:ext cx="0" cy="13007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24289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dirty="0" smtClean="0">
                <a:solidFill>
                  <a:srgbClr val="00B0F0"/>
                </a:solidFill>
              </a:rPr>
              <a:t>Scratch 1.4 </a:t>
            </a:r>
            <a:r>
              <a:rPr lang="en-US" sz="2800" dirty="0" err="1" smtClean="0">
                <a:solidFill>
                  <a:srgbClr val="00B0F0"/>
                </a:solidFill>
                <a:latin typeface="Baamini" pitchFamily="2" charset="0"/>
              </a:rPr>
              <a:t>nkd;nghUspid</a:t>
            </a:r>
            <a:r>
              <a:rPr lang="en-US" sz="2800" dirty="0" smtClean="0">
                <a:solidFill>
                  <a:srgbClr val="00B0F0"/>
                </a:solidFill>
                <a:latin typeface="Baamini" pitchFamily="2" charset="0"/>
              </a:rPr>
              <a:t> </a:t>
            </a:r>
            <a:r>
              <a:rPr lang="en-US" sz="2800" dirty="0" err="1" smtClean="0">
                <a:solidFill>
                  <a:srgbClr val="00B0F0"/>
                </a:solidFill>
                <a:latin typeface="Baamini" pitchFamily="2" charset="0"/>
              </a:rPr>
              <a:t>gad;gLj;jp</a:t>
            </a:r>
            <a:r>
              <a:rPr lang="en-US" sz="2800" dirty="0" smtClean="0">
                <a:solidFill>
                  <a:srgbClr val="00B0F0"/>
                </a:solidFill>
                <a:latin typeface="Baamini" pitchFamily="2" charset="0"/>
              </a:rPr>
              <a:t> </a:t>
            </a:r>
            <a:r>
              <a:rPr lang="en-US" sz="2800" dirty="0" err="1" smtClean="0">
                <a:solidFill>
                  <a:srgbClr val="00B0F0"/>
                </a:solidFill>
                <a:latin typeface="Baamini" pitchFamily="2" charset="0"/>
              </a:rPr>
              <a:t>nra;Kiwg</a:t>
            </a:r>
            <a:r>
              <a:rPr lang="en-US" sz="2800" dirty="0" smtClean="0">
                <a:solidFill>
                  <a:srgbClr val="00B0F0"/>
                </a:solidFill>
                <a:latin typeface="Baamini" pitchFamily="2" charset="0"/>
              </a:rPr>
              <a:t>; </a:t>
            </a:r>
            <a:r>
              <a:rPr lang="en-US" sz="2800" dirty="0" err="1" smtClean="0">
                <a:solidFill>
                  <a:srgbClr val="00B0F0"/>
                </a:solidFill>
                <a:latin typeface="Baamini" pitchFamily="2" charset="0"/>
              </a:rPr>
              <a:t>gapw;rpfis</a:t>
            </a:r>
            <a:r>
              <a:rPr lang="en-US" sz="2800" dirty="0" smtClean="0">
                <a:solidFill>
                  <a:srgbClr val="00B0F0"/>
                </a:solidFill>
                <a:latin typeface="Baamini" pitchFamily="2" charset="0"/>
              </a:rPr>
              <a:t> </a:t>
            </a:r>
            <a:r>
              <a:rPr lang="en-US" sz="2800" dirty="0" err="1" smtClean="0">
                <a:solidFill>
                  <a:srgbClr val="00B0F0"/>
                </a:solidFill>
                <a:latin typeface="Baamini" pitchFamily="2" charset="0"/>
              </a:rPr>
              <a:t>Nkw;nfhs;Nthk</a:t>
            </a:r>
            <a:r>
              <a:rPr lang="en-US" sz="2800" dirty="0" smtClean="0">
                <a:solidFill>
                  <a:srgbClr val="00B0F0"/>
                </a:solidFill>
                <a:latin typeface="Baamini" pitchFamily="2" charset="0"/>
              </a:rPr>
              <a:t>;.</a:t>
            </a:r>
            <a:endParaRPr lang="en-GB" sz="2800" dirty="0">
              <a:solidFill>
                <a:srgbClr val="00B0F0"/>
              </a:solidFill>
              <a:latin typeface="Baamini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47934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43</TotalTime>
  <Words>182</Words>
  <Application>Microsoft Office PowerPoint</Application>
  <PresentationFormat>On-screen Show (4:3)</PresentationFormat>
  <Paragraphs>39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Opulent</vt:lpstr>
      <vt:lpstr>Grade 8</vt:lpstr>
      <vt:lpstr>fl;Lg;ghl;Lf; fl;likg;Gf;fs;</vt:lpstr>
      <vt:lpstr>njupT</vt:lpstr>
      <vt:lpstr>njupT (Selection)</vt:lpstr>
      <vt:lpstr>cjhuzk;</vt:lpstr>
      <vt:lpstr>xU ghlj;jpy; rpj;jpailjy;</vt:lpstr>
      <vt:lpstr>,U vz;fspy; ngupa vz;izf; fhzy;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Keerthana Sasikaran</dc:creator>
  <cp:lastModifiedBy>Keerthana Sasikaran</cp:lastModifiedBy>
  <cp:revision>7</cp:revision>
  <dcterms:created xsi:type="dcterms:W3CDTF">2018-02-26T10:24:19Z</dcterms:created>
  <dcterms:modified xsi:type="dcterms:W3CDTF">2018-02-28T16:08:09Z</dcterms:modified>
</cp:coreProperties>
</file>