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F74E1A5-A5D8-48FB-847A-175131D9F0F6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D9EA0D-0463-411C-B1B8-0AF86BFE82D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en-US" sz="4800" cap="none" dirty="0" err="1" smtClean="0">
                <a:solidFill>
                  <a:srgbClr val="0070C0"/>
                </a:solidFill>
                <a:latin typeface="Baamini" pitchFamily="2" charset="0"/>
              </a:rPr>
              <a:t>juk</a:t>
            </a:r>
            <a:r>
              <a:rPr lang="en-US" sz="4800" cap="none" dirty="0" smtClean="0">
                <a:solidFill>
                  <a:srgbClr val="0070C0"/>
                </a:solidFill>
                <a:latin typeface="Baamini" pitchFamily="2" charset="0"/>
              </a:rPr>
              <a:t>; - 07</a:t>
            </a:r>
            <a:br>
              <a:rPr lang="en-US" sz="4800" cap="none" dirty="0" smtClean="0">
                <a:solidFill>
                  <a:srgbClr val="0070C0"/>
                </a:solidFill>
                <a:latin typeface="Baamini" pitchFamily="2" charset="0"/>
              </a:rPr>
            </a:br>
            <a:endParaRPr lang="en-US" sz="4800" cap="none" dirty="0">
              <a:solidFill>
                <a:srgbClr val="0070C0"/>
              </a:solidFill>
              <a:latin typeface="Baamin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458200" cy="2286000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vspa</a:t>
            </a:r>
            <a:r>
              <a:rPr lang="en-US" sz="4800" dirty="0" smtClean="0">
                <a:solidFill>
                  <a:srgbClr val="FF0000"/>
                </a:solidFill>
                <a:latin typeface="Baamini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nra;epuy;fis</a:t>
            </a:r>
            <a:r>
              <a:rPr lang="en-US" sz="4800" dirty="0" smtClean="0">
                <a:solidFill>
                  <a:srgbClr val="FF0000"/>
                </a:solidFill>
                <a:latin typeface="Baamini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cUthf;Ftjw;F</a:t>
            </a:r>
            <a:r>
              <a:rPr lang="en-US" sz="4800" dirty="0" smtClean="0">
                <a:solidFill>
                  <a:srgbClr val="FF0000"/>
                </a:solidFill>
                <a:latin typeface="Baamini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nra;epuy</a:t>
            </a:r>
            <a:r>
              <a:rPr lang="en-US" sz="4800" dirty="0" smtClean="0">
                <a:solidFill>
                  <a:srgbClr val="FF0000"/>
                </a:solidFill>
                <a:latin typeface="Baamini" pitchFamily="2" charset="0"/>
              </a:rPr>
              <a:t>; </a:t>
            </a:r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nkhopfisg</a:t>
            </a:r>
            <a:r>
              <a:rPr lang="en-US" sz="4800" dirty="0" smtClean="0">
                <a:solidFill>
                  <a:srgbClr val="FF0000"/>
                </a:solidFill>
                <a:latin typeface="Baamini" pitchFamily="2" charset="0"/>
              </a:rPr>
              <a:t>; </a:t>
            </a:r>
            <a:r>
              <a:rPr lang="en-US" sz="4800" dirty="0" err="1" smtClean="0">
                <a:solidFill>
                  <a:srgbClr val="FF0000"/>
                </a:solidFill>
                <a:latin typeface="Baamini" pitchFamily="2" charset="0"/>
              </a:rPr>
              <a:t>gad;gLj;jy</a:t>
            </a:r>
            <a:r>
              <a:rPr lang="en-US" sz="4800" dirty="0" smtClean="0">
                <a:latin typeface="Baamini" pitchFamily="2" charset="0"/>
              </a:rPr>
              <a:t>;</a:t>
            </a:r>
            <a:endParaRPr lang="en-US" sz="48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929" y="381000"/>
            <a:ext cx="6447501" cy="443163"/>
          </a:xfrm>
        </p:spPr>
        <p:txBody>
          <a:bodyPr>
            <a:normAutofit fontScale="90000"/>
          </a:bodyPr>
          <a:lstStyle/>
          <a:p>
            <a:r>
              <a:rPr lang="en-US" cap="none" dirty="0" smtClean="0">
                <a:latin typeface="Baamini" pitchFamily="2" charset="0"/>
              </a:rPr>
              <a:t>,U </a:t>
            </a:r>
            <a:r>
              <a:rPr lang="en-US" cap="none" dirty="0" err="1" smtClean="0">
                <a:latin typeface="Baamini" pitchFamily="2" charset="0"/>
              </a:rPr>
              <a:t>vz;fis</a:t>
            </a:r>
            <a:r>
              <a:rPr lang="en-US" cap="none" dirty="0" smtClean="0">
                <a:latin typeface="Baamini" pitchFamily="2" charset="0"/>
              </a:rPr>
              <a:t> $</a:t>
            </a:r>
            <a:r>
              <a:rPr lang="en-US" cap="none" dirty="0" err="1" smtClean="0">
                <a:latin typeface="Baamini" pitchFamily="2" charset="0"/>
              </a:rPr>
              <a:t>l;Ljy</a:t>
            </a:r>
            <a:r>
              <a:rPr lang="en-US" cap="none" dirty="0" smtClean="0">
                <a:latin typeface="Baamini" pitchFamily="2" charset="0"/>
              </a:rPr>
              <a:t>;</a:t>
            </a:r>
            <a:endParaRPr lang="en-GB" cap="none" dirty="0">
              <a:latin typeface="Baamini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248526" y="1729312"/>
            <a:ext cx="1263387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7" name="Flowchart: Data 6"/>
          <p:cNvSpPr/>
          <p:nvPr/>
        </p:nvSpPr>
        <p:spPr>
          <a:xfrm>
            <a:off x="2799634" y="2607617"/>
            <a:ext cx="1940093" cy="866274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vd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,U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vz;fs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22270" y="2228623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717272" y="3899059"/>
            <a:ext cx="2540527" cy="541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$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l;Lj;njhif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n1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+n2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33584" y="3497955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Data 11"/>
          <p:cNvSpPr/>
          <p:nvPr/>
        </p:nvSpPr>
        <p:spPr>
          <a:xfrm>
            <a:off x="2779365" y="5066437"/>
            <a:ext cx="2478434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634465" y="4430410"/>
            <a:ext cx="11246" cy="6400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Terminator 13"/>
          <p:cNvSpPr/>
          <p:nvPr/>
        </p:nvSpPr>
        <p:spPr>
          <a:xfrm>
            <a:off x="3098181" y="5977689"/>
            <a:ext cx="911392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645639" y="5617572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098180" y="5098611"/>
            <a:ext cx="1664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Baamini" pitchFamily="2" charset="0"/>
              </a:rPr>
              <a:t>$</a:t>
            </a:r>
            <a:r>
              <a:rPr lang="en-US" dirty="0" err="1">
                <a:latin typeface="Baamini" pitchFamily="2" charset="0"/>
              </a:rPr>
              <a:t>l;Lj;njhif</a:t>
            </a:r>
            <a:r>
              <a:rPr lang="en-US" dirty="0">
                <a:latin typeface="Baamini" pitchFamily="2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040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22" y="381000"/>
            <a:ext cx="8205778" cy="609600"/>
          </a:xfrm>
        </p:spPr>
        <p:txBody>
          <a:bodyPr>
            <a:normAutofit fontScale="90000"/>
          </a:bodyPr>
          <a:lstStyle/>
          <a:p>
            <a:r>
              <a:rPr lang="en-US" cap="none" dirty="0" err="1" smtClean="0">
                <a:latin typeface="Baamini" pitchFamily="2" charset="0"/>
              </a:rPr>
              <a:t>rJuk</a:t>
            </a:r>
            <a:r>
              <a:rPr lang="en-US" cap="none" dirty="0" smtClean="0">
                <a:latin typeface="Baamini" pitchFamily="2" charset="0"/>
              </a:rPr>
              <a:t>; </a:t>
            </a:r>
            <a:r>
              <a:rPr lang="en-US" cap="none" dirty="0" err="1" smtClean="0">
                <a:latin typeface="Baamini" pitchFamily="2" charset="0"/>
              </a:rPr>
              <a:t>xd;wpd</a:t>
            </a:r>
            <a:r>
              <a:rPr lang="en-US" cap="none" dirty="0" smtClean="0">
                <a:latin typeface="Baamini" pitchFamily="2" charset="0"/>
              </a:rPr>
              <a:t>; </a:t>
            </a:r>
            <a:r>
              <a:rPr lang="en-US" cap="none" dirty="0" err="1" smtClean="0">
                <a:latin typeface="Baamini" pitchFamily="2" charset="0"/>
              </a:rPr>
              <a:t>Rw;wsT</a:t>
            </a:r>
            <a:r>
              <a:rPr lang="en-US" cap="none" dirty="0" smtClean="0">
                <a:latin typeface="Baamini" pitchFamily="2" charset="0"/>
              </a:rPr>
              <a:t>&gt; </a:t>
            </a:r>
            <a:r>
              <a:rPr lang="en-US" cap="none" dirty="0" err="1" smtClean="0">
                <a:latin typeface="Baamini" pitchFamily="2" charset="0"/>
              </a:rPr>
              <a:t>gug;gsT</a:t>
            </a:r>
            <a:r>
              <a:rPr lang="en-US" cap="none" dirty="0" smtClean="0">
                <a:latin typeface="Baamini" pitchFamily="2" charset="0"/>
              </a:rPr>
              <a:t> </a:t>
            </a:r>
            <a:r>
              <a:rPr lang="en-US" cap="none" dirty="0" err="1" smtClean="0">
                <a:latin typeface="Baamini" pitchFamily="2" charset="0"/>
              </a:rPr>
              <a:t>fhzy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248526" y="1729312"/>
            <a:ext cx="1140119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Muk;gk</a:t>
            </a:r>
            <a:r>
              <a:rPr lang="en-US" sz="1600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sp>
        <p:nvSpPr>
          <p:cNvPr id="7" name="Flowchart: Data 6"/>
          <p:cNvSpPr/>
          <p:nvPr/>
        </p:nvSpPr>
        <p:spPr>
          <a:xfrm>
            <a:off x="2799634" y="2607617"/>
            <a:ext cx="2305766" cy="530220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gf;f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ePsk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22270" y="2228623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717273" y="3899059"/>
            <a:ext cx="2064132" cy="7798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Rw;wsT</a:t>
            </a:r>
            <a:r>
              <a:rPr lang="en-US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y x 4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gug;gsT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y x y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dirty="0"/>
          </a:p>
        </p:txBody>
      </p:sp>
      <p:cxnSp>
        <p:nvCxnSpPr>
          <p:cNvPr id="11" name="Straight Arrow Connector 10"/>
          <p:cNvCxnSpPr>
            <a:stCxn id="7" idx="4"/>
          </p:cNvCxnSpPr>
          <p:nvPr/>
        </p:nvCxnSpPr>
        <p:spPr>
          <a:xfrm flipH="1">
            <a:off x="3738097" y="3137837"/>
            <a:ext cx="214420" cy="7391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Data 11"/>
          <p:cNvSpPr/>
          <p:nvPr/>
        </p:nvSpPr>
        <p:spPr>
          <a:xfrm>
            <a:off x="2799634" y="5082167"/>
            <a:ext cx="1732549" cy="535405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amini" pitchFamily="2" charset="0"/>
              </a:rPr>
              <a:t>Rw;wsT</a:t>
            </a:r>
            <a:r>
              <a:rPr lang="en-US" dirty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aamini" pitchFamily="2" charset="0"/>
              </a:rPr>
              <a:t>gug;gsT</a:t>
            </a:r>
            <a:endParaRPr lang="en-GB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634465" y="4690590"/>
            <a:ext cx="11174" cy="3799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Terminator 13"/>
          <p:cNvSpPr/>
          <p:nvPr/>
        </p:nvSpPr>
        <p:spPr>
          <a:xfrm>
            <a:off x="3098181" y="5977689"/>
            <a:ext cx="911392" cy="49931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Baamini" pitchFamily="2" charset="0"/>
              </a:rPr>
              <a:t>KbT</a:t>
            </a:r>
            <a:endParaRPr lang="en-GB" sz="1600" dirty="0">
              <a:solidFill>
                <a:schemeClr val="tx1"/>
              </a:solidFill>
              <a:latin typeface="Baamini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645639" y="5617572"/>
            <a:ext cx="4512" cy="3789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481323" y="268806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687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144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gha</a:t>
            </a:r>
            <a:r>
              <a:rPr lang="en-US" b="1" dirty="0" err="1" smtClean="0">
                <a:solidFill>
                  <a:srgbClr val="00B0F0"/>
                </a:solidFill>
                <a:latin typeface="Baamini" pitchFamily="2" charset="0"/>
              </a:rPr>
              <a:t>;</a:t>
            </a:r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r;rw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Nfhl;L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tiuglj;jpy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gad;gLj;jg;gLk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FwpaPLfs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6413" y="162267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Muk;gk</a:t>
            </a:r>
            <a:r>
              <a:rPr lang="en-US" sz="3200" dirty="0" smtClean="0">
                <a:solidFill>
                  <a:srgbClr val="FF0066"/>
                </a:solidFill>
                <a:latin typeface="Baamini" pitchFamily="2" charset="0"/>
              </a:rPr>
              <a:t>;</a:t>
            </a:r>
            <a:r>
              <a:rPr lang="en-US" sz="32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smtClean="0">
                <a:solidFill>
                  <a:srgbClr val="FF0066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KbT</a:t>
            </a:r>
            <a:endParaRPr lang="en-US" sz="3200" dirty="0">
              <a:solidFill>
                <a:srgbClr val="FF0066"/>
              </a:solidFill>
              <a:latin typeface="Baamini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1149145" y="1590484"/>
            <a:ext cx="1905000" cy="762000"/>
          </a:xfrm>
          <a:prstGeom prst="flowChartTermina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ata 7"/>
          <p:cNvSpPr/>
          <p:nvPr/>
        </p:nvSpPr>
        <p:spPr>
          <a:xfrm>
            <a:off x="996745" y="2647213"/>
            <a:ext cx="2057400" cy="838200"/>
          </a:xfrm>
          <a:prstGeom prst="flowChartInputOutp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0" y="2647213"/>
            <a:ext cx="3522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cs;sPL</a:t>
            </a:r>
            <a:r>
              <a:rPr lang="en-US" sz="32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smtClean="0">
                <a:solidFill>
                  <a:srgbClr val="FF0066"/>
                </a:solidFill>
                <a:latin typeface="Baamini" pitchFamily="2" charset="0"/>
              </a:rPr>
              <a:t> </a:t>
            </a:r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ntspaPL</a:t>
            </a:r>
            <a:endParaRPr lang="en-US" sz="3200" dirty="0">
              <a:solidFill>
                <a:srgbClr val="FF0066"/>
              </a:solidFill>
              <a:latin typeface="Baamini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3617" y="3834825"/>
            <a:ext cx="2203655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06412" y="5105400"/>
            <a:ext cx="3089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njupT</a:t>
            </a:r>
            <a:r>
              <a:rPr lang="en-US" sz="32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jPHkhdk</a:t>
            </a:r>
            <a:r>
              <a:rPr lang="en-US" sz="3200" dirty="0" smtClean="0">
                <a:solidFill>
                  <a:srgbClr val="FF0066"/>
                </a:solidFill>
                <a:latin typeface="Baamini" pitchFamily="2" charset="0"/>
              </a:rPr>
              <a:t>;</a:t>
            </a:r>
            <a:endParaRPr lang="en-US" sz="3200" dirty="0">
              <a:solidFill>
                <a:srgbClr val="FF0066"/>
              </a:solidFill>
              <a:latin typeface="Baamini" pitchFamily="2" charset="0"/>
            </a:endParaRPr>
          </a:p>
        </p:txBody>
      </p:sp>
      <p:sp>
        <p:nvSpPr>
          <p:cNvPr id="12" name="Diamond 11"/>
          <p:cNvSpPr/>
          <p:nvPr/>
        </p:nvSpPr>
        <p:spPr>
          <a:xfrm>
            <a:off x="1377744" y="4953000"/>
            <a:ext cx="1295400" cy="1066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606413" y="38348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66"/>
                </a:solidFill>
                <a:latin typeface="Baamini" pitchFamily="2" charset="0"/>
              </a:rPr>
              <a:t>nrad;Kiw</a:t>
            </a:r>
            <a:endParaRPr lang="en-US" sz="3200" dirty="0">
              <a:solidFill>
                <a:srgbClr val="FF0066"/>
              </a:solidFill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46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fl;Lg;ghl;Lf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800" b="1" cap="none" dirty="0" err="1" smtClean="0">
                <a:solidFill>
                  <a:srgbClr val="00B0F0"/>
                </a:solidFill>
                <a:latin typeface="Baamini" pitchFamily="2" charset="0"/>
              </a:rPr>
              <a:t>fl;likg;Gf;fs</a:t>
            </a:r>
            <a:r>
              <a:rPr lang="en-US" sz="4800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sz="48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89428"/>
            <a:ext cx="4724400" cy="347503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njhlupay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njupT</a:t>
            </a:r>
            <a:r>
              <a:rPr lang="en-US" sz="4800" dirty="0" smtClean="0">
                <a:latin typeface="Baamini" pitchFamily="2" charset="0"/>
              </a:rPr>
              <a:t>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Selection</a:t>
            </a:r>
            <a:r>
              <a:rPr lang="en-US" sz="4800" dirty="0" smtClean="0">
                <a:latin typeface="Baamini" pitchFamily="2" charset="0"/>
              </a:rPr>
              <a:t>)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4800" dirty="0" err="1" smtClean="0">
                <a:latin typeface="Baamini" pitchFamily="2" charset="0"/>
              </a:rPr>
              <a:t>kPs;nray</a:t>
            </a:r>
            <a:r>
              <a:rPr lang="en-US" sz="4800" dirty="0" smtClean="0">
                <a:latin typeface="Baamini" pitchFamily="2" charset="0"/>
              </a:rPr>
              <a:t>; (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4800" dirty="0" smtClean="0">
                <a:latin typeface="Baamini" pitchFamily="2" charset="0"/>
              </a:rPr>
              <a:t>)</a:t>
            </a:r>
            <a:endParaRPr lang="en-US" sz="4800" dirty="0">
              <a:latin typeface="Baamini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3" t="41875" r="42724" b="34475"/>
          <a:stretch/>
        </p:blipFill>
        <p:spPr bwMode="auto">
          <a:xfrm>
            <a:off x="5562600" y="1905000"/>
            <a:ext cx="3219886" cy="341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939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njhlupay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638800" y="1173726"/>
            <a:ext cx="2057400" cy="5029200"/>
            <a:chOff x="3299337" y="1066800"/>
            <a:chExt cx="2057400" cy="5029200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326068" y="2019300"/>
              <a:ext cx="2003937" cy="6096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27937" y="3110429"/>
              <a:ext cx="1600200" cy="5778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 flipH="1">
              <a:off x="4430968" y="1600200"/>
              <a:ext cx="1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628900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4367363" y="3688326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Data 15"/>
            <p:cNvSpPr/>
            <p:nvPr/>
          </p:nvSpPr>
          <p:spPr>
            <a:xfrm>
              <a:off x="3299337" y="4298903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Terminator 16"/>
            <p:cNvSpPr/>
            <p:nvPr/>
          </p:nvSpPr>
          <p:spPr>
            <a:xfrm>
              <a:off x="3527630" y="5486400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328037" y="4876800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457200" y="1246176"/>
            <a:ext cx="4267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latin typeface="Baamini" pitchFamily="2" charset="0"/>
              </a:rPr>
              <a:t>xU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gpur;rpidapy</a:t>
            </a:r>
            <a:r>
              <a:rPr lang="en-US" sz="3200" dirty="0" smtClean="0">
                <a:latin typeface="Baamini" pitchFamily="2" charset="0"/>
              </a:rPr>
              <a:t>; ,</a:t>
            </a:r>
            <a:r>
              <a:rPr lang="en-US" sz="3200" dirty="0" err="1" smtClean="0">
                <a:latin typeface="Baamini" pitchFamily="2" charset="0"/>
              </a:rPr>
              <a:t>Uf;Fk</a:t>
            </a:r>
            <a:r>
              <a:rPr lang="en-US" sz="3200" dirty="0" smtClean="0">
                <a:latin typeface="Baamini" pitchFamily="2" charset="0"/>
              </a:rPr>
              <a:t>; </a:t>
            </a:r>
            <a:r>
              <a:rPr lang="en-US" sz="3200" dirty="0" err="1" smtClean="0">
                <a:latin typeface="Baamini" pitchFamily="2" charset="0"/>
              </a:rPr>
              <a:t>rpy</a:t>
            </a:r>
            <a:r>
              <a:rPr lang="en-US" sz="3200" dirty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gbKiwfis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my;yJ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vy;yhg</a:t>
            </a:r>
            <a:r>
              <a:rPr lang="en-US" sz="3200" dirty="0" smtClean="0">
                <a:latin typeface="Baamini" pitchFamily="2" charset="0"/>
              </a:rPr>
              <a:t>; </a:t>
            </a:r>
            <a:r>
              <a:rPr lang="en-US" sz="3200" dirty="0" err="1" smtClean="0">
                <a:latin typeface="Baamini" pitchFamily="2" charset="0"/>
              </a:rPr>
              <a:t>gbKiwfisAk</a:t>
            </a:r>
            <a:r>
              <a:rPr lang="en-US" sz="3200" dirty="0" smtClean="0">
                <a:latin typeface="Baamini" pitchFamily="2" charset="0"/>
              </a:rPr>
              <a:t>; XH </a:t>
            </a:r>
            <a:r>
              <a:rPr lang="en-US" sz="3200" dirty="0" err="1" smtClean="0">
                <a:latin typeface="Baamini" pitchFamily="2" charset="0"/>
              </a:rPr>
              <a:t>Muk;gg</a:t>
            </a:r>
            <a:r>
              <a:rPr lang="en-US" sz="3200" dirty="0" smtClean="0">
                <a:latin typeface="Baamini" pitchFamily="2" charset="0"/>
              </a:rPr>
              <a:t>; </a:t>
            </a:r>
            <a:r>
              <a:rPr lang="en-US" sz="3200" dirty="0" err="1" smtClean="0">
                <a:latin typeface="Baamini" pitchFamily="2" charset="0"/>
              </a:rPr>
              <a:t>gbKiwapypUe;J</a:t>
            </a:r>
            <a:r>
              <a:rPr lang="en-US" sz="3200" dirty="0" smtClean="0">
                <a:latin typeface="Baamini" pitchFamily="2" charset="0"/>
              </a:rPr>
              <a:t> ,</a:t>
            </a:r>
            <a:r>
              <a:rPr lang="en-US" sz="3200" dirty="0" err="1" smtClean="0">
                <a:latin typeface="Baamini" pitchFamily="2" charset="0"/>
              </a:rPr>
              <a:t>Wjpg</a:t>
            </a:r>
            <a:r>
              <a:rPr lang="en-US" sz="3200" dirty="0" smtClean="0">
                <a:latin typeface="Baamini" pitchFamily="2" charset="0"/>
              </a:rPr>
              <a:t>; </a:t>
            </a:r>
            <a:r>
              <a:rPr lang="en-US" sz="3200" dirty="0" err="1" smtClean="0">
                <a:latin typeface="Baamini" pitchFamily="2" charset="0"/>
              </a:rPr>
              <a:t>gbKiw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tiu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KiwNa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eilKiwg;gLj;jy</a:t>
            </a:r>
            <a:r>
              <a:rPr lang="en-US" sz="3200" dirty="0" smtClean="0">
                <a:latin typeface="Baamini" pitchFamily="2" charset="0"/>
              </a:rPr>
              <a:t>; </a:t>
            </a:r>
            <a:r>
              <a:rPr lang="en-US" sz="3200" dirty="0" err="1" smtClean="0">
                <a:latin typeface="Baamini" pitchFamily="2" charset="0"/>
              </a:rPr>
              <a:t>njhlup</a:t>
            </a:r>
            <a:r>
              <a:rPr lang="en-US" sz="3200" dirty="0" smtClean="0">
                <a:latin typeface="Baamini" pitchFamily="2" charset="0"/>
              </a:rPr>
              <a:t> </a:t>
            </a:r>
            <a:r>
              <a:rPr lang="en-US" sz="3200" dirty="0" err="1" smtClean="0">
                <a:latin typeface="Baamini" pitchFamily="2" charset="0"/>
              </a:rPr>
              <a:t>vdg;gLk</a:t>
            </a:r>
            <a:r>
              <a:rPr lang="en-US" sz="3200" dirty="0" smtClean="0">
                <a:latin typeface="Baamini" pitchFamily="2" charset="0"/>
              </a:rPr>
              <a:t>;.</a:t>
            </a:r>
            <a:endParaRPr lang="en-US" sz="3200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njupT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3286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US" dirty="0">
              <a:latin typeface="Baamini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68760" y="4210581"/>
            <a:ext cx="941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US" dirty="0">
              <a:latin typeface="Baamini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429000" y="1066800"/>
            <a:ext cx="4175026" cy="5451987"/>
            <a:chOff x="3429000" y="1066800"/>
            <a:chExt cx="4175026" cy="5451987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522099" y="2019300"/>
              <a:ext cx="1735701" cy="6096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85058" y="3368651"/>
              <a:ext cx="1600200" cy="66994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>
              <a:off x="4430969" y="1600200"/>
              <a:ext cx="0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628900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029200" y="3657600"/>
              <a:ext cx="76077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Data 15"/>
            <p:cNvSpPr/>
            <p:nvPr/>
          </p:nvSpPr>
          <p:spPr>
            <a:xfrm>
              <a:off x="3429000" y="4724400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Terminator 16"/>
            <p:cNvSpPr/>
            <p:nvPr/>
          </p:nvSpPr>
          <p:spPr>
            <a:xfrm>
              <a:off x="3625337" y="5909187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430969" y="5309419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Diamond 11"/>
            <p:cNvSpPr/>
            <p:nvPr/>
          </p:nvSpPr>
          <p:spPr>
            <a:xfrm>
              <a:off x="3766369" y="3146071"/>
              <a:ext cx="1295400" cy="10668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414069" y="4212871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Data 20"/>
            <p:cNvSpPr/>
            <p:nvPr/>
          </p:nvSpPr>
          <p:spPr>
            <a:xfrm>
              <a:off x="5775226" y="4652551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endCxn id="21" idx="1"/>
            </p:cNvCxnSpPr>
            <p:nvPr/>
          </p:nvCxnSpPr>
          <p:spPr>
            <a:xfrm>
              <a:off x="6689626" y="4038600"/>
              <a:ext cx="0" cy="61395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Terminator 22"/>
            <p:cNvSpPr/>
            <p:nvPr/>
          </p:nvSpPr>
          <p:spPr>
            <a:xfrm>
              <a:off x="6026563" y="5884606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6696079" y="5275006"/>
              <a:ext cx="0" cy="609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48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kPs;nray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421287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Mk;</a:t>
            </a:r>
            <a:endParaRPr lang="en-US" dirty="0">
              <a:latin typeface="Baamini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58197" y="3317883"/>
            <a:ext cx="941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amini" pitchFamily="2" charset="0"/>
              </a:rPr>
              <a:t>,</a:t>
            </a:r>
            <a:r>
              <a:rPr lang="en-US" dirty="0" err="1" smtClean="0">
                <a:latin typeface="Baamini" pitchFamily="2" charset="0"/>
              </a:rPr>
              <a:t>y;iy</a:t>
            </a:r>
            <a:endParaRPr lang="en-US" dirty="0">
              <a:latin typeface="Baamini" pitchFamily="2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624597" y="1173473"/>
            <a:ext cx="4465688" cy="4549186"/>
            <a:chOff x="2895600" y="1066800"/>
            <a:chExt cx="4465688" cy="4549186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522099" y="2019300"/>
              <a:ext cx="1735701" cy="6096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76483" y="4730957"/>
              <a:ext cx="1626931" cy="5508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>
              <a:off x="4430969" y="1600200"/>
              <a:ext cx="0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628900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029200" y="3657600"/>
              <a:ext cx="76077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Terminator 16"/>
            <p:cNvSpPr/>
            <p:nvPr/>
          </p:nvSpPr>
          <p:spPr>
            <a:xfrm>
              <a:off x="5658156" y="5006386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iamond 11"/>
            <p:cNvSpPr/>
            <p:nvPr/>
          </p:nvSpPr>
          <p:spPr>
            <a:xfrm>
              <a:off x="3766369" y="3146071"/>
              <a:ext cx="1295400" cy="10668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414069" y="4212871"/>
              <a:ext cx="0" cy="533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Data 20"/>
            <p:cNvSpPr/>
            <p:nvPr/>
          </p:nvSpPr>
          <p:spPr>
            <a:xfrm>
              <a:off x="5532488" y="3494196"/>
              <a:ext cx="1828800" cy="577897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6446888" y="4072093"/>
              <a:ext cx="0" cy="93429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2895600" y="3657600"/>
              <a:ext cx="870769" cy="1348786"/>
              <a:chOff x="2895600" y="3657600"/>
              <a:chExt cx="870769" cy="1348786"/>
            </a:xfrm>
          </p:grpSpPr>
          <p:cxnSp>
            <p:nvCxnSpPr>
              <p:cNvPr id="22" name="Straight Arrow Connector 21"/>
              <p:cNvCxnSpPr>
                <a:endCxn id="12" idx="1"/>
              </p:cNvCxnSpPr>
              <p:nvPr/>
            </p:nvCxnSpPr>
            <p:spPr>
              <a:xfrm>
                <a:off x="2895600" y="3657600"/>
                <a:ext cx="870769" cy="2187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0" idx="1"/>
              </p:cNvCxnSpPr>
              <p:nvPr/>
            </p:nvCxnSpPr>
            <p:spPr>
              <a:xfrm flipH="1">
                <a:off x="2895600" y="5006386"/>
                <a:ext cx="68088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906292" y="3679471"/>
                <a:ext cx="0" cy="132691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2949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njhlupay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200400" y="1364226"/>
            <a:ext cx="3276600" cy="5029200"/>
            <a:chOff x="2918337" y="1066800"/>
            <a:chExt cx="3276600" cy="5029200"/>
          </a:xfrm>
        </p:grpSpPr>
        <p:sp>
          <p:nvSpPr>
            <p:cNvPr id="7" name="Flowchart: Terminator 6"/>
            <p:cNvSpPr/>
            <p:nvPr/>
          </p:nvSpPr>
          <p:spPr>
            <a:xfrm>
              <a:off x="3505200" y="1066800"/>
              <a:ext cx="1851537" cy="5334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Muk;gk</a:t>
              </a:r>
              <a:r>
                <a:rPr lang="en-US" dirty="0" smtClean="0">
                  <a:solidFill>
                    <a:schemeClr val="tx1"/>
                  </a:solidFill>
                  <a:latin typeface="Baamini" pitchFamily="2" charset="0"/>
                </a:rPr>
                <a:t>;</a:t>
              </a:r>
              <a:endParaRPr lang="en-US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sp>
          <p:nvSpPr>
            <p:cNvPr id="8" name="Flowchart: Data 7"/>
            <p:cNvSpPr/>
            <p:nvPr/>
          </p:nvSpPr>
          <p:spPr>
            <a:xfrm>
              <a:off x="3326068" y="2019300"/>
              <a:ext cx="2003937" cy="876300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Baamini" pitchFamily="2" charset="0"/>
                </a:rPr>
                <a:t>RL </a:t>
              </a:r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ePH</a:t>
              </a:r>
              <a:endParaRPr lang="en-US" dirty="0" smtClean="0">
                <a:solidFill>
                  <a:schemeClr val="tx1"/>
                </a:solidFill>
                <a:latin typeface="Baamini" pitchFamily="2" charset="0"/>
              </a:endParaRPr>
            </a:p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Njapiy</a:t>
              </a:r>
              <a:endParaRPr lang="en-US" dirty="0" smtClean="0">
                <a:solidFill>
                  <a:schemeClr val="tx1"/>
                </a:solidFill>
                <a:latin typeface="Baamini" pitchFamily="2" charset="0"/>
              </a:endParaRPr>
            </a:p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rPdp</a:t>
              </a:r>
              <a:endParaRPr lang="en-US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18337" y="3163278"/>
              <a:ext cx="3276600" cy="5778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  <a:latin typeface="Baamini" pitchFamily="2" charset="0"/>
                </a:rPr>
                <a:t>RLePupDs</a:t>
              </a:r>
              <a:r>
                <a:rPr lang="en-US" sz="1600" dirty="0" smtClean="0">
                  <a:solidFill>
                    <a:schemeClr val="tx1"/>
                  </a:solidFill>
                  <a:latin typeface="Baamini" pitchFamily="2" charset="0"/>
                </a:rPr>
                <a:t>; </a:t>
              </a:r>
              <a:r>
                <a:rPr lang="en-US" sz="1600" dirty="0" err="1" smtClean="0">
                  <a:solidFill>
                    <a:schemeClr val="tx1"/>
                  </a:solidFill>
                  <a:latin typeface="Baamini" pitchFamily="2" charset="0"/>
                </a:rPr>
                <a:t>Njapiy</a:t>
              </a:r>
              <a:r>
                <a:rPr lang="en-US" sz="1600" dirty="0" smtClean="0">
                  <a:solidFill>
                    <a:schemeClr val="tx1"/>
                  </a:solidFill>
                  <a:latin typeface="Baamini" pitchFamily="2" charset="0"/>
                </a:rPr>
                <a:t>&gt; </a:t>
              </a:r>
              <a:r>
                <a:rPr lang="en-US" sz="1600" dirty="0" err="1" smtClean="0">
                  <a:solidFill>
                    <a:schemeClr val="tx1"/>
                  </a:solidFill>
                  <a:latin typeface="Baamini" pitchFamily="2" charset="0"/>
                </a:rPr>
                <a:t>rPdpia</a:t>
              </a:r>
              <a:r>
                <a:rPr lang="en-US" sz="1600" dirty="0" smtClean="0">
                  <a:solidFill>
                    <a:schemeClr val="tx1"/>
                  </a:solidFill>
                  <a:latin typeface="Baamini" pitchFamily="2" charset="0"/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  <a:latin typeface="Baamini" pitchFamily="2" charset="0"/>
                </a:rPr>
                <a:t>fyf;Fjy</a:t>
              </a:r>
              <a:r>
                <a:rPr lang="en-US" sz="1600" dirty="0" smtClean="0">
                  <a:solidFill>
                    <a:schemeClr val="tx1"/>
                  </a:solidFill>
                  <a:latin typeface="Baamini" pitchFamily="2" charset="0"/>
                </a:rPr>
                <a:t>;</a:t>
              </a:r>
              <a:endParaRPr lang="en-US" sz="1600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cxnSp>
          <p:nvCxnSpPr>
            <p:cNvPr id="4" name="Straight Arrow Connector 3"/>
            <p:cNvCxnSpPr>
              <a:stCxn id="7" idx="2"/>
            </p:cNvCxnSpPr>
            <p:nvPr/>
          </p:nvCxnSpPr>
          <p:spPr>
            <a:xfrm flipH="1">
              <a:off x="4430968" y="1600200"/>
              <a:ext cx="1" cy="4191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14069" y="2895600"/>
              <a:ext cx="0" cy="2667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4367363" y="3817374"/>
              <a:ext cx="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Data 15"/>
            <p:cNvSpPr/>
            <p:nvPr/>
          </p:nvSpPr>
          <p:spPr>
            <a:xfrm>
              <a:off x="3253555" y="4807974"/>
              <a:ext cx="2076450" cy="389478"/>
            </a:xfrm>
            <a:prstGeom prst="flowChartInputOutp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NjePH</a:t>
              </a:r>
              <a:endParaRPr lang="en-US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sp>
          <p:nvSpPr>
            <p:cNvPr id="17" name="Flowchart: Terminator 16"/>
            <p:cNvSpPr/>
            <p:nvPr/>
          </p:nvSpPr>
          <p:spPr>
            <a:xfrm>
              <a:off x="3527630" y="5486400"/>
              <a:ext cx="1577463" cy="6096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Baamini" pitchFamily="2" charset="0"/>
                </a:rPr>
                <a:t>KbT</a:t>
              </a:r>
              <a:endParaRPr lang="en-US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316361" y="5181600"/>
              <a:ext cx="11676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3527630" y="4122174"/>
              <a:ext cx="1519699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chemeClr val="tx1"/>
                  </a:solidFill>
                  <a:latin typeface="Baamini" pitchFamily="2" charset="0"/>
                </a:rPr>
                <a:t>Tbj;jy</a:t>
              </a:r>
              <a:r>
                <a:rPr lang="en-US" sz="1600" dirty="0" smtClean="0">
                  <a:solidFill>
                    <a:schemeClr val="tx1"/>
                  </a:solidFill>
                  <a:latin typeface="Baamini" pitchFamily="2" charset="0"/>
                </a:rPr>
                <a:t>;</a:t>
              </a:r>
              <a:endParaRPr lang="en-US" sz="1600" dirty="0">
                <a:solidFill>
                  <a:schemeClr val="tx1"/>
                </a:solidFill>
                <a:latin typeface="Baamini" pitchFamily="2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328037" y="4503174"/>
              <a:ext cx="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33400" y="1295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Baamini" pitchFamily="2" charset="0"/>
              </a:rPr>
              <a:t>NjePH</a:t>
            </a:r>
            <a:r>
              <a:rPr lang="en-US" b="1" dirty="0" smtClean="0">
                <a:latin typeface="Baamini" pitchFamily="2" charset="0"/>
              </a:rPr>
              <a:t> </a:t>
            </a:r>
            <a:r>
              <a:rPr lang="en-US" b="1" dirty="0" err="1" smtClean="0">
                <a:latin typeface="Baamini" pitchFamily="2" charset="0"/>
              </a:rPr>
              <a:t>jahupj;jy</a:t>
            </a:r>
            <a:r>
              <a:rPr lang="en-US" b="1" dirty="0" smtClean="0">
                <a:latin typeface="Baamini" pitchFamily="2" charset="0"/>
              </a:rPr>
              <a:t>;.</a:t>
            </a:r>
            <a:endParaRPr lang="en-US" b="1" dirty="0"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27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>
                <a:latin typeface="Baamini" pitchFamily="2" charset="0"/>
              </a:rPr>
              <a:t>khwpfs</a:t>
            </a:r>
            <a:r>
              <a:rPr lang="en-US" dirty="0" smtClean="0">
                <a:latin typeface="Baamini" pitchFamily="2" charset="0"/>
              </a:rPr>
              <a:t>;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en-US" dirty="0" smtClean="0">
                <a:latin typeface="Baamini" pitchFamily="2" charset="0"/>
              </a:rPr>
              <a:t>)</a:t>
            </a:r>
            <a:endParaRPr lang="en-GB" dirty="0">
              <a:latin typeface="Baamin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khwpfs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xU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tif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milahsq;fhzp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MFk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;.</a:t>
            </a:r>
          </a:p>
          <a:p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nra;epuiy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eilKiwg;gLj;Jk;NghJ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khwpf;F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xJf;fg;gl;l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ngWkhdq;fs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2800" dirty="0" err="1" smtClean="0">
                <a:solidFill>
                  <a:srgbClr val="00B0F0"/>
                </a:solidFill>
                <a:latin typeface="Baamini" pitchFamily="2" charset="0"/>
              </a:rPr>
              <a:t>khw;wkilAk</a:t>
            </a:r>
            <a:r>
              <a:rPr lang="en-US" sz="2800" dirty="0" smtClean="0">
                <a:solidFill>
                  <a:srgbClr val="00B0F0"/>
                </a:solidFill>
                <a:latin typeface="Baamini" pitchFamily="2" charset="0"/>
              </a:rPr>
              <a:t>;.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7030A0"/>
                </a:solidFill>
                <a:latin typeface="Baamini" pitchFamily="2" charset="0"/>
              </a:rPr>
              <a:t>c - k;: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3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6934200" cy="3475038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en-US" sz="4800" dirty="0" smtClean="0">
                <a:latin typeface="Baamini" pitchFamily="2" charset="0"/>
              </a:rPr>
              <a:t>,U </a:t>
            </a:r>
            <a:r>
              <a:rPr lang="en-US" sz="4800" dirty="0">
                <a:latin typeface="Baamini" pitchFamily="2" charset="0"/>
              </a:rPr>
              <a:t>,</a:t>
            </a:r>
            <a:r>
              <a:rPr lang="en-US" sz="4800" dirty="0" err="1" smtClean="0">
                <a:latin typeface="Baamini" pitchFamily="2" charset="0"/>
              </a:rPr>
              <a:t>yf;fq;fisf</a:t>
            </a:r>
            <a:r>
              <a:rPr lang="en-US" sz="4800" dirty="0" smtClean="0">
                <a:latin typeface="Baamini" pitchFamily="2" charset="0"/>
              </a:rPr>
              <a:t>; $</a:t>
            </a:r>
            <a:r>
              <a:rPr lang="en-US" sz="4800" dirty="0" err="1" smtClean="0">
                <a:latin typeface="Baamini" pitchFamily="2" charset="0"/>
              </a:rPr>
              <a:t>l;Ltjw;fhd</a:t>
            </a:r>
            <a:r>
              <a:rPr lang="en-US" sz="4800" dirty="0" smtClean="0">
                <a:latin typeface="Baamini" pitchFamily="2" charset="0"/>
              </a:rPr>
              <a:t> </a:t>
            </a:r>
            <a:r>
              <a:rPr lang="en-US" sz="4800" dirty="0" err="1" smtClean="0">
                <a:latin typeface="Baamini" pitchFamily="2" charset="0"/>
              </a:rPr>
              <a:t>gha;r;rw;Nfhl;L</a:t>
            </a:r>
            <a:r>
              <a:rPr lang="en-US" sz="4800" dirty="0" smtClean="0">
                <a:latin typeface="Baamini" pitchFamily="2" charset="0"/>
              </a:rPr>
              <a:t> </a:t>
            </a:r>
            <a:r>
              <a:rPr lang="en-US" sz="4800" dirty="0" err="1" smtClean="0">
                <a:latin typeface="Baamini" pitchFamily="2" charset="0"/>
              </a:rPr>
              <a:t>tiuglj;ij</a:t>
            </a:r>
            <a:r>
              <a:rPr lang="en-US" sz="4800" dirty="0" smtClean="0">
                <a:latin typeface="Baamini" pitchFamily="2" charset="0"/>
              </a:rPr>
              <a:t> </a:t>
            </a:r>
            <a:r>
              <a:rPr lang="en-US" sz="4800" dirty="0" err="1" smtClean="0">
                <a:latin typeface="Baamini" pitchFamily="2" charset="0"/>
              </a:rPr>
              <a:t>tiuf</a:t>
            </a:r>
            <a:r>
              <a:rPr lang="en-US" sz="4800" dirty="0" smtClean="0">
                <a:latin typeface="Baamini" pitchFamily="2" charset="0"/>
              </a:rPr>
              <a:t>. </a:t>
            </a:r>
            <a:endParaRPr lang="en-US" sz="4800" dirty="0">
              <a:latin typeface="Baamini" pitchFamily="2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60960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err="1" smtClean="0">
                <a:solidFill>
                  <a:srgbClr val="00B0F0"/>
                </a:solidFill>
                <a:latin typeface="Baamini" pitchFamily="2" charset="0"/>
              </a:rPr>
              <a:t>Tpdh</a:t>
            </a:r>
            <a:r>
              <a:rPr lang="en-US" b="1" cap="none" dirty="0" smtClean="0">
                <a:solidFill>
                  <a:srgbClr val="00B0F0"/>
                </a:solidFill>
                <a:latin typeface="Baamini" pitchFamily="2" charset="0"/>
              </a:rPr>
              <a:t> 1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88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124</TotalTime>
  <Words>206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juk; - 07 </vt:lpstr>
      <vt:lpstr>gha;r;rw; Nfhl;L tiuglj;jpy; gad;gLj;jg;gLk; FwpaPLfs;</vt:lpstr>
      <vt:lpstr>fl;Lg;ghl;Lf; fl;likg;Gf;fs;</vt:lpstr>
      <vt:lpstr>njhlupay;</vt:lpstr>
      <vt:lpstr>njupT</vt:lpstr>
      <vt:lpstr>kPs;nray;</vt:lpstr>
      <vt:lpstr>njhlupay;</vt:lpstr>
      <vt:lpstr>khwpfs; (Variable)</vt:lpstr>
      <vt:lpstr>Tpdh 1</vt:lpstr>
      <vt:lpstr>,U vz;fis $l;Ljy;</vt:lpstr>
      <vt:lpstr>rJuk; xd;wpd; Rw;wsT&gt; gug;gsT fhzy;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juk; - 07 </dc:title>
  <dc:creator>Keerthana Sasikaran</dc:creator>
  <cp:lastModifiedBy>Keerthana Sasikaran</cp:lastModifiedBy>
  <cp:revision>18</cp:revision>
  <dcterms:created xsi:type="dcterms:W3CDTF">2018-02-16T15:34:14Z</dcterms:created>
  <dcterms:modified xsi:type="dcterms:W3CDTF">2018-02-28T16:06:00Z</dcterms:modified>
</cp:coreProperties>
</file>