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58" r:id="rId6"/>
    <p:sldId id="263" r:id="rId7"/>
    <p:sldId id="262" r:id="rId8"/>
    <p:sldId id="260" r:id="rId9"/>
    <p:sldId id="267" r:id="rId10"/>
    <p:sldId id="265" r:id="rId11"/>
    <p:sldId id="261" r:id="rId12"/>
    <p:sldId id="266" r:id="rId13"/>
    <p:sldId id="268" r:id="rId14"/>
    <p:sldId id="269" r:id="rId1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a230b9-46f9-4e32-9ed6-01a91340b5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84361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i-LK" sz="2000" dirty="0" smtClean="0">
                <a:solidFill>
                  <a:schemeClr val="bg1"/>
                </a:solidFill>
              </a:rPr>
              <a:t>කේ.ඩබ්. වත්සලා නයනි</a:t>
            </a:r>
          </a:p>
          <a:p>
            <a:pPr algn="r"/>
            <a:r>
              <a:rPr lang="si-LK" sz="2000" dirty="0" smtClean="0">
                <a:solidFill>
                  <a:schemeClr val="bg1"/>
                </a:solidFill>
              </a:rPr>
              <a:t>ර/ඇඹි/ කොලොන්න ජාතික පාසල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056679-7b6a-4dd3-b4b6-8a76550873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fe6cc73-6a36-4b31-8819-e057e68d35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f3659eb-f5aa-4135-af35-90985de3b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f4d3fa7-84be-4bb3-9a36-56394dc765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864b4c2-6c97-42a4-821d-56e7c08bab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17997-dfb9-4482-9d24-000bbf548d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cc77eb5-4066-46b2-b320-fa1034a1c7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245081-9587-4283-a7ef-ffc2ced2d9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727a6f-59e0-41c0-9773-a1132fe9c7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037b73-737d-47ed-b136-2678aeabf9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0c5ae2-38fc-409b-a006-daf47dc21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e0dd072-72d3-49fc-8f26-7a15eaba4e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85bad4-2623-4533-af15-a240b14187e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30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2006-08-16T00:00:00Z</dcterms:created>
  <dcterms:modified xsi:type="dcterms:W3CDTF">2021-07-07T07:08:19Z</dcterms:modified>
</cp:coreProperties>
</file>