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Masters/slideMaster19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theme/theme21.xml" ContentType="application/vnd.openxmlformats-officedocument.theme+xml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219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222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Layouts/slideLayout89.xml" ContentType="application/vnd.openxmlformats-officedocument.presentationml.slideLayout+xml"/>
  <Override PartName="/ppt/theme/theme8.xml" ContentType="application/vnd.openxmlformats-officedocument.theme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Layouts/slideLayout217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Layouts/slideLayout215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4.xml" ContentType="application/vnd.openxmlformats-officedocument.presentationml.slideLayout+xml"/>
  <Override PartName="/ppt/theme/theme22.xml" ContentType="application/vnd.openxmlformats-officedocument.theme+xml"/>
  <Override PartName="/ppt/handoutMasters/handoutMaster1.xml" ContentType="application/vnd.openxmlformats-officedocument.presentationml.handoutMaster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77.xml" ContentType="application/vnd.openxmlformats-officedocument.presentationml.slide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3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5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  <p:sldMasterId id="2147483710" r:id="rId2"/>
    <p:sldMasterId id="2147483722" r:id="rId3"/>
    <p:sldMasterId id="2147483734" r:id="rId4"/>
    <p:sldMasterId id="2147483746" r:id="rId5"/>
    <p:sldMasterId id="2147483758" r:id="rId6"/>
    <p:sldMasterId id="2147483770" r:id="rId7"/>
    <p:sldMasterId id="2147483782" r:id="rId8"/>
    <p:sldMasterId id="2147483798" r:id="rId9"/>
    <p:sldMasterId id="2147483822" r:id="rId10"/>
    <p:sldMasterId id="2147483834" r:id="rId11"/>
    <p:sldMasterId id="2147483846" r:id="rId12"/>
    <p:sldMasterId id="2147483858" r:id="rId13"/>
    <p:sldMasterId id="2147483870" r:id="rId14"/>
    <p:sldMasterId id="2147483882" r:id="rId15"/>
    <p:sldMasterId id="2147483894" r:id="rId16"/>
    <p:sldMasterId id="2147483906" r:id="rId17"/>
    <p:sldMasterId id="2147483918" r:id="rId18"/>
    <p:sldMasterId id="2147483930" r:id="rId19"/>
    <p:sldMasterId id="2147483942" r:id="rId20"/>
  </p:sldMasterIdLst>
  <p:notesMasterIdLst>
    <p:notesMasterId r:id="rId37"/>
  </p:notesMasterIdLst>
  <p:handoutMasterIdLst>
    <p:handoutMasterId r:id="rId38"/>
  </p:handoutMasterIdLst>
  <p:sldIdLst>
    <p:sldId id="256" r:id="rId21"/>
    <p:sldId id="269" r:id="rId22"/>
    <p:sldId id="270" r:id="rId23"/>
    <p:sldId id="257" r:id="rId24"/>
    <p:sldId id="278" r:id="rId25"/>
    <p:sldId id="271" r:id="rId26"/>
    <p:sldId id="279" r:id="rId27"/>
    <p:sldId id="272" r:id="rId28"/>
    <p:sldId id="283" r:id="rId29"/>
    <p:sldId id="284" r:id="rId30"/>
    <p:sldId id="280" r:id="rId31"/>
    <p:sldId id="281" r:id="rId32"/>
    <p:sldId id="285" r:id="rId33"/>
    <p:sldId id="282" r:id="rId34"/>
    <p:sldId id="286" r:id="rId35"/>
    <p:sldId id="287" r:id="rId36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6060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64" d="100"/>
          <a:sy n="64" d="100"/>
        </p:scale>
        <p:origin x="-1332" y="-12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6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.xml"/><Relationship Id="rId34" Type="http://schemas.openxmlformats.org/officeDocument/2006/relationships/slide" Target="slides/slide1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5.xml"/><Relationship Id="rId33" Type="http://schemas.openxmlformats.org/officeDocument/2006/relationships/slide" Target="slides/slide13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" Target="slides/slide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4.xml"/><Relationship Id="rId32" Type="http://schemas.openxmlformats.org/officeDocument/2006/relationships/slide" Target="slides/slide12.xml"/><Relationship Id="rId37" Type="http://schemas.openxmlformats.org/officeDocument/2006/relationships/notesMaster" Target="notesMasters/notesMaster1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openxmlformats.org/officeDocument/2006/relationships/slide" Target="slides/slide1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slide" Target="slides/slide10.xml"/><Relationship Id="rId35" Type="http://schemas.openxmlformats.org/officeDocument/2006/relationships/slide" Target="slides/slide1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11D13A-30A0-497A-AEF1-289BED4E6C9F}" type="datetimeFigureOut">
              <a:rPr lang="en-US" smtClean="0"/>
              <a:pPr/>
              <a:t>3/1/2018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11C50-A1AC-4CEB-B4E2-F8D42B3CF7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6476D-5725-4C50-A6DE-EDD28416B637}" type="datetimeFigureOut">
              <a:rPr lang="en-US" smtClean="0"/>
              <a:pPr/>
              <a:t>3/1/2018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C4E171-A107-42E7-8712-7251E397A61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C4E171-A107-42E7-8712-7251E397A61D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Ms.M.Dharshika</a:t>
            </a: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CC4E171-A107-42E7-8712-7251E397A61D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362209"/>
            <a:ext cx="8420100" cy="11652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657600"/>
            <a:ext cx="69342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6BD9F0-4C2C-4718-AED6-54C6717FC4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C4585-70AD-4090-BE55-16FCF40596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43853-3161-46A2-9EA5-9D4F420424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21665" y="304800"/>
            <a:ext cx="2168657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13966" y="304800"/>
            <a:ext cx="6342592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7345B-51D4-47C8-85E6-A09E4A2B10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5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5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6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5257813"/>
            <a:ext cx="8337550" cy="784225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0200" y="6096000"/>
            <a:ext cx="6438900" cy="45720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9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9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7270-0BC2-493B-8EDF-DE36528FAA7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BC70E-D8D1-4CE8-8BE5-BDB6B6FE6A3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F80F31-33E1-4F20-A45B-8C9C9AE6EE3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F6679-AFC6-499F-9773-1D19F9652EB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756A2-3E00-454A-890F-D2893FE6D1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E988A-E024-4C85-9918-FE3F4ACEBB8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104B8-1922-4F4D-83D7-1EACA5FD357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68A28-8D59-459E-ABEE-D1E68A98222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D44D5-F5BE-4239-A71C-58E11BFF759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A1D8D-9515-4208-AF45-21291139AEF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1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1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44354-9DDB-4C0F-A3B8-22CE21F8E38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362205"/>
            <a:ext cx="8420100" cy="11652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657600"/>
            <a:ext cx="69342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5257809"/>
            <a:ext cx="8337550" cy="784225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0200" y="6096000"/>
            <a:ext cx="6438900" cy="45720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6676-3569-4FA7-A677-2E7EA5D98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81EA-14FB-4181-AC37-8C3988D1C0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757C-C45C-486C-809D-310B3ECB5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5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FDE78-F758-4E6A-B961-78BB40E06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4A00F-47BE-4D33-AB2D-B83B8CF6D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F39F-32D4-497D-8217-83E92BA0FB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02E15-E899-492A-97D5-D86FF0A2B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91179-7474-43E2-8BEA-BAE87C960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C7C72-3B69-44A0-A2D1-0871A15E2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B944A-F505-486C-AC80-28E255092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3325" y="274649"/>
            <a:ext cx="18573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74649"/>
            <a:ext cx="54070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828D4-1542-497C-89FD-7B25A4F53C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728E-1807-4BE1-A4FB-75AA75EC4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C84E8-A88A-43FE-9A7F-05C902984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1AC81-7D92-4FB8-81D5-01392288A3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8A61C-236C-425D-89C3-E721C46C65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A5B4C-4706-40F8-BD50-9690EF812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0379-CE2E-44E2-BF39-A473ECD97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6A349-690D-4C65-B802-4B9ACC2B7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DABBE-B10D-41C2-9C7D-6C9B9CD4B1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EC8-1341-4DF2-B353-788BC3AE0A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B4980-9572-49F8-81C6-1C6A321D7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1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1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8A4C3-E2F9-433F-9FE1-76F4EAC2F4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2362201"/>
            <a:ext cx="8420100" cy="116522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657600"/>
            <a:ext cx="6934200" cy="609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30200" y="5257805"/>
            <a:ext cx="8337550" cy="784225"/>
          </a:xfrm>
        </p:spPr>
        <p:txBody>
          <a:bodyPr/>
          <a:lstStyle>
            <a:lvl1pPr>
              <a:defRPr sz="2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30200" y="6096000"/>
            <a:ext cx="6438900" cy="457200"/>
          </a:xfrm>
        </p:spPr>
        <p:txBody>
          <a:bodyPr/>
          <a:lstStyle>
            <a:lvl1pPr marL="0" indent="0">
              <a:buFontTx/>
              <a:buNone/>
              <a:defRPr sz="1800" b="1">
                <a:solidFill>
                  <a:schemeClr val="bg1"/>
                </a:solidFill>
                <a:ea typeface="Microsoft YaHei" pitchFamily="34" charset="-122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3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3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2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6676-3569-4FA7-A677-2E7EA5D98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81EA-14FB-4181-AC37-8C3988D1C0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757C-C45C-486C-809D-310B3ECB5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5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FDE78-F758-4E6A-B961-78BB40E06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4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4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4A00F-47BE-4D33-AB2D-B83B8CF6D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F39F-32D4-497D-8217-83E92BA0FB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02E15-E899-492A-97D5-D86FF0A2B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91179-7474-43E2-8BEA-BAE87C960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C7C72-3B69-44A0-A2D1-0871A15E2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B944A-F505-486C-AC80-28E255092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3325" y="274645"/>
            <a:ext cx="18573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74645"/>
            <a:ext cx="54070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828D4-1542-497C-89FD-7B25A4F53C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728E-1807-4BE1-A4FB-75AA75EC4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C84E8-A88A-43FE-9A7F-05C902984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1AC81-7D92-4FB8-81D5-01392288A3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8A61C-236C-425D-89C3-E721C46C65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A5B4C-4706-40F8-BD50-9690EF812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0379-CE2E-44E2-BF39-A473ECD97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16750" y="609600"/>
            <a:ext cx="1981200" cy="5029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73150" y="609600"/>
            <a:ext cx="5778500" cy="5029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6A349-690D-4C65-B802-4B9ACC2B7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DABBE-B10D-41C2-9C7D-6C9B9CD4B1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EC8-1341-4DF2-B353-788BC3AE0A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B4980-9572-49F8-81C6-1C6A321D7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8A4C3-E2F9-433F-9FE1-76F4EAC2F4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076676-3569-4FA7-A677-2E7EA5D98C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5D81EA-14FB-4181-AC37-8C3988D1C0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5C2757C-C45C-486C-809D-310B3ECB5E2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812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78500" y="1600206"/>
            <a:ext cx="3632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4FDE78-F758-4E6A-B961-78BB40E06BE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4A00F-47BE-4D33-AB2D-B83B8CF6DF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1F39F-32D4-497D-8217-83E92BA0FBB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702E15-E899-492A-97D5-D86FF0A2B56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691179-7474-43E2-8BEA-BAE87C9600E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DC7C72-3B69-44A0-A2D1-0871A15E28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7B944A-F505-486C-AC80-28E255092E3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3325" y="274653"/>
            <a:ext cx="1857375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81200" y="274653"/>
            <a:ext cx="5407025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C828D4-1542-497C-89FD-7B25A4F53C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42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23728E-1807-4BE1-A4FB-75AA75EC40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7C84E8-A88A-43FE-9A7F-05C902984A5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7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21AC81-7D92-4FB8-81D5-01392288A3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F8A61C-236C-425D-89C3-E721C46C659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6A5B4C-4706-40F8-BD50-9690EF8125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B50379-CE2E-44E2-BF39-A473ECD9738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315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100" y="1371600"/>
            <a:ext cx="387985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66A349-690D-4C65-B802-4B9ACC2B71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7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3DABBE-B10D-41C2-9C7D-6C9B9CD4B1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F5EC8-1341-4DF2-B353-788BC3AE0A1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5B4980-9572-49F8-81C6-1C6A321D7DC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5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5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C8A4C3-E2F9-433F-9FE1-76F4EAC2F45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47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47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8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3"/>
            <a:ext cx="5537729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1600206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1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1"/>
            <a:ext cx="65214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40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B97270-0BC2-493B-8EDF-DE36528FAA78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8BC70E-D8D1-4CE8-8BE5-BDB6B6FE6A34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5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F80F31-33E1-4F20-A45B-8C9C9AE6EE3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5F6679-AFC6-499F-9773-1D19F9652EB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8756A2-3E00-454A-890F-D2893FE6D1AA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3E988A-E024-4C85-9918-FE3F4ACEBB8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3104B8-1922-4F4D-83D7-1EACA5FD3577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65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5868A28-8D59-459E-ABEE-D1E68A98222E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BD44D5-F5BE-4239-A71C-58E11BFF7593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5A1D8D-9515-4208-AF45-21291139AEF6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53"/>
            <a:ext cx="22288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53"/>
            <a:ext cx="65214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644354-9DDB-4C0F-A3B8-22CE21F8E38D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secon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9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7650" y="1295403"/>
            <a:ext cx="437515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87900" y="1295403"/>
            <a:ext cx="437515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9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34200" y="361959"/>
            <a:ext cx="2228850" cy="576421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7650" y="361959"/>
            <a:ext cx="6521450" cy="576421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100" y="361950"/>
            <a:ext cx="6851650" cy="70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7650" y="1295403"/>
            <a:ext cx="437515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787900" y="1295403"/>
            <a:ext cx="4375150" cy="48307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6100" y="361950"/>
            <a:ext cx="6851650" cy="704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47650" y="1295403"/>
            <a:ext cx="4375150" cy="4830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87900" y="1295400"/>
            <a:ext cx="4375150" cy="23383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87900" y="3786197"/>
            <a:ext cx="4375150" cy="23399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77813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990600" y="1600206"/>
            <a:ext cx="41275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83200" y="1600206"/>
            <a:ext cx="41275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1033"/>
          <p:cNvSpPr>
            <a:spLocks noGrp="1" noChangeArrowheads="1"/>
          </p:cNvSpPr>
          <p:nvPr>
            <p:ph type="dt" sz="half" idx="10"/>
          </p:nvPr>
        </p:nvSpPr>
        <p:spPr>
          <a:xfrm>
            <a:off x="990600" y="6251575"/>
            <a:ext cx="21463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034"/>
          <p:cNvSpPr>
            <a:spLocks noGrp="1" noChangeArrowheads="1"/>
          </p:cNvSpPr>
          <p:nvPr>
            <p:ph type="ftr" sz="quarter" idx="11"/>
          </p:nvPr>
        </p:nvSpPr>
        <p:spPr>
          <a:xfrm>
            <a:off x="3632200" y="6248400"/>
            <a:ext cx="321945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Rectangle 103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346950" y="6248400"/>
            <a:ext cx="206375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itchFamily="34" charset="0"/>
              </a:defRPr>
            </a:lvl1pPr>
          </a:lstStyle>
          <a:p>
            <a:pPr>
              <a:defRPr/>
            </a:pPr>
            <a:fld id="{AC6E18ED-F5BB-46D3-B0D9-B8F463545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34"/>
            <a:ext cx="84201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742950" y="2393950"/>
            <a:ext cx="84201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 b="0">
              <a:latin typeface="Times New Roman" pitchFamily="18" charset="0"/>
            </a:endParaRP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42950" y="990600"/>
            <a:ext cx="84201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68450" y="3429000"/>
            <a:ext cx="75946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4295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8400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8400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F46E50-A3E8-49BB-93E2-1B6853B591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D091E5-8B54-4693-88F4-C5615D7CA9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1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C0041-9A42-4290-8719-135D24B992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3966" y="1752600"/>
            <a:ext cx="4251325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0391" y="1752600"/>
            <a:ext cx="4251325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03164-B03B-468D-B20A-D4A2BA0ACB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001B3-D3BE-4AAC-AD52-992B9D4F6D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351E32-BA3F-4956-ADAD-263E222641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A964E-D9F3-4ACF-90E3-F5E6264F64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06.xml"/><Relationship Id="rId7" Type="http://schemas.openxmlformats.org/officeDocument/2006/relationships/slideLayout" Target="../slideLayouts/slideLayout11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5" Type="http://schemas.openxmlformats.org/officeDocument/2006/relationships/slideLayout" Target="../slideLayouts/slideLayout108.xml"/><Relationship Id="rId10" Type="http://schemas.openxmlformats.org/officeDocument/2006/relationships/slideLayout" Target="../slideLayouts/slideLayout113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2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17.xml"/><Relationship Id="rId7" Type="http://schemas.openxmlformats.org/officeDocument/2006/relationships/slideLayout" Target="../slideLayouts/slideLayout12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5" Type="http://schemas.openxmlformats.org/officeDocument/2006/relationships/slideLayout" Target="../slideLayouts/slideLayout119.xml"/><Relationship Id="rId10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8.xml"/><Relationship Id="rId7" Type="http://schemas.openxmlformats.org/officeDocument/2006/relationships/slideLayout" Target="../slideLayouts/slideLayout13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0" Type="http://schemas.openxmlformats.org/officeDocument/2006/relationships/slideLayout" Target="../slideLayouts/slideLayout135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39.xml"/><Relationship Id="rId7" Type="http://schemas.openxmlformats.org/officeDocument/2006/relationships/slideLayout" Target="../slideLayouts/slideLayout143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8.xml"/><Relationship Id="rId1" Type="http://schemas.openxmlformats.org/officeDocument/2006/relationships/slideLayout" Target="../slideLayouts/slideLayout137.xml"/><Relationship Id="rId6" Type="http://schemas.openxmlformats.org/officeDocument/2006/relationships/slideLayout" Target="../slideLayouts/slideLayout142.xml"/><Relationship Id="rId11" Type="http://schemas.openxmlformats.org/officeDocument/2006/relationships/slideLayout" Target="../slideLayouts/slideLayout147.xml"/><Relationship Id="rId5" Type="http://schemas.openxmlformats.org/officeDocument/2006/relationships/slideLayout" Target="../slideLayouts/slideLayout141.xml"/><Relationship Id="rId10" Type="http://schemas.openxmlformats.org/officeDocument/2006/relationships/slideLayout" Target="../slideLayouts/slideLayout146.xml"/><Relationship Id="rId4" Type="http://schemas.openxmlformats.org/officeDocument/2006/relationships/slideLayout" Target="../slideLayouts/slideLayout140.xml"/><Relationship Id="rId9" Type="http://schemas.openxmlformats.org/officeDocument/2006/relationships/slideLayout" Target="../slideLayouts/slideLayout14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50.xml"/><Relationship Id="rId7" Type="http://schemas.openxmlformats.org/officeDocument/2006/relationships/slideLayout" Target="../slideLayouts/slideLayout154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9.xml"/><Relationship Id="rId1" Type="http://schemas.openxmlformats.org/officeDocument/2006/relationships/slideLayout" Target="../slideLayouts/slideLayout148.xml"/><Relationship Id="rId6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58.xml"/><Relationship Id="rId5" Type="http://schemas.openxmlformats.org/officeDocument/2006/relationships/slideLayout" Target="../slideLayouts/slideLayout152.xml"/><Relationship Id="rId10" Type="http://schemas.openxmlformats.org/officeDocument/2006/relationships/slideLayout" Target="../slideLayouts/slideLayout157.xml"/><Relationship Id="rId4" Type="http://schemas.openxmlformats.org/officeDocument/2006/relationships/slideLayout" Target="../slideLayouts/slideLayout151.xml"/><Relationship Id="rId9" Type="http://schemas.openxmlformats.org/officeDocument/2006/relationships/slideLayout" Target="../slideLayouts/slideLayout156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6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161.xml"/><Relationship Id="rId7" Type="http://schemas.openxmlformats.org/officeDocument/2006/relationships/slideLayout" Target="../slideLayouts/slideLayout165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60.xml"/><Relationship Id="rId1" Type="http://schemas.openxmlformats.org/officeDocument/2006/relationships/slideLayout" Target="../slideLayouts/slideLayout159.xml"/><Relationship Id="rId6" Type="http://schemas.openxmlformats.org/officeDocument/2006/relationships/slideLayout" Target="../slideLayouts/slideLayout164.xml"/><Relationship Id="rId11" Type="http://schemas.openxmlformats.org/officeDocument/2006/relationships/slideLayout" Target="../slideLayouts/slideLayout169.xml"/><Relationship Id="rId5" Type="http://schemas.openxmlformats.org/officeDocument/2006/relationships/slideLayout" Target="../slideLayouts/slideLayout163.xml"/><Relationship Id="rId10" Type="http://schemas.openxmlformats.org/officeDocument/2006/relationships/slideLayout" Target="../slideLayouts/slideLayout168.xml"/><Relationship Id="rId4" Type="http://schemas.openxmlformats.org/officeDocument/2006/relationships/slideLayout" Target="../slideLayouts/slideLayout162.xml"/><Relationship Id="rId9" Type="http://schemas.openxmlformats.org/officeDocument/2006/relationships/slideLayout" Target="../slideLayouts/slideLayout167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7.xml"/><Relationship Id="rId3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76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71.xml"/><Relationship Id="rId1" Type="http://schemas.openxmlformats.org/officeDocument/2006/relationships/slideLayout" Target="../slideLayouts/slideLayout170.xml"/><Relationship Id="rId6" Type="http://schemas.openxmlformats.org/officeDocument/2006/relationships/slideLayout" Target="../slideLayouts/slideLayout175.xml"/><Relationship Id="rId11" Type="http://schemas.openxmlformats.org/officeDocument/2006/relationships/slideLayout" Target="../slideLayouts/slideLayout180.xml"/><Relationship Id="rId5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79.xml"/><Relationship Id="rId4" Type="http://schemas.openxmlformats.org/officeDocument/2006/relationships/slideLayout" Target="../slideLayouts/slideLayout173.xml"/><Relationship Id="rId9" Type="http://schemas.openxmlformats.org/officeDocument/2006/relationships/slideLayout" Target="../slideLayouts/slideLayout178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83.xml"/><Relationship Id="rId7" Type="http://schemas.openxmlformats.org/officeDocument/2006/relationships/slideLayout" Target="../slideLayouts/slideLayout187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82.xml"/><Relationship Id="rId1" Type="http://schemas.openxmlformats.org/officeDocument/2006/relationships/slideLayout" Target="../slideLayouts/slideLayout181.xml"/><Relationship Id="rId6" Type="http://schemas.openxmlformats.org/officeDocument/2006/relationships/slideLayout" Target="../slideLayouts/slideLayout186.xml"/><Relationship Id="rId11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85.xml"/><Relationship Id="rId10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84.xml"/><Relationship Id="rId9" Type="http://schemas.openxmlformats.org/officeDocument/2006/relationships/slideLayout" Target="../slideLayouts/slideLayout189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94.xml"/><Relationship Id="rId7" Type="http://schemas.openxmlformats.org/officeDocument/2006/relationships/slideLayout" Target="../slideLayouts/slideLayout198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93.xml"/><Relationship Id="rId1" Type="http://schemas.openxmlformats.org/officeDocument/2006/relationships/slideLayout" Target="../slideLayouts/slideLayout192.xml"/><Relationship Id="rId6" Type="http://schemas.openxmlformats.org/officeDocument/2006/relationships/slideLayout" Target="../slideLayouts/slideLayout197.xml"/><Relationship Id="rId11" Type="http://schemas.openxmlformats.org/officeDocument/2006/relationships/slideLayout" Target="../slideLayouts/slideLayout202.xml"/><Relationship Id="rId5" Type="http://schemas.openxmlformats.org/officeDocument/2006/relationships/slideLayout" Target="../slideLayouts/slideLayout196.xml"/><Relationship Id="rId10" Type="http://schemas.openxmlformats.org/officeDocument/2006/relationships/slideLayout" Target="../slideLayouts/slideLayout201.xml"/><Relationship Id="rId4" Type="http://schemas.openxmlformats.org/officeDocument/2006/relationships/slideLayout" Target="../slideLayouts/slideLayout195.xml"/><Relationship Id="rId9" Type="http://schemas.openxmlformats.org/officeDocument/2006/relationships/slideLayout" Target="../slideLayouts/slideLayout200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05.xml"/><Relationship Id="rId7" Type="http://schemas.openxmlformats.org/officeDocument/2006/relationships/slideLayout" Target="../slideLayouts/slideLayout209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4.xml"/><Relationship Id="rId1" Type="http://schemas.openxmlformats.org/officeDocument/2006/relationships/slideLayout" Target="../slideLayouts/slideLayout203.xml"/><Relationship Id="rId6" Type="http://schemas.openxmlformats.org/officeDocument/2006/relationships/slideLayout" Target="../slideLayouts/slideLayout208.xml"/><Relationship Id="rId11" Type="http://schemas.openxmlformats.org/officeDocument/2006/relationships/slideLayout" Target="../slideLayouts/slideLayout213.xml"/><Relationship Id="rId5" Type="http://schemas.openxmlformats.org/officeDocument/2006/relationships/slideLayout" Target="../slideLayouts/slideLayout207.xml"/><Relationship Id="rId10" Type="http://schemas.openxmlformats.org/officeDocument/2006/relationships/slideLayout" Target="../slideLayouts/slideLayout212.xml"/><Relationship Id="rId4" Type="http://schemas.openxmlformats.org/officeDocument/2006/relationships/slideLayout" Target="../slideLayouts/slideLayout206.xml"/><Relationship Id="rId9" Type="http://schemas.openxmlformats.org/officeDocument/2006/relationships/slideLayout" Target="../slideLayouts/slideLayout21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1.xml"/><Relationship Id="rId3" Type="http://schemas.openxmlformats.org/officeDocument/2006/relationships/slideLayout" Target="../slideLayouts/slideLayout216.xml"/><Relationship Id="rId7" Type="http://schemas.openxmlformats.org/officeDocument/2006/relationships/slideLayout" Target="../slideLayouts/slideLayout220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5.xml"/><Relationship Id="rId1" Type="http://schemas.openxmlformats.org/officeDocument/2006/relationships/slideLayout" Target="../slideLayouts/slideLayout214.xml"/><Relationship Id="rId6" Type="http://schemas.openxmlformats.org/officeDocument/2006/relationships/slideLayout" Target="../slideLayouts/slideLayout219.xml"/><Relationship Id="rId11" Type="http://schemas.openxmlformats.org/officeDocument/2006/relationships/slideLayout" Target="../slideLayouts/slideLayout224.xml"/><Relationship Id="rId5" Type="http://schemas.openxmlformats.org/officeDocument/2006/relationships/slideLayout" Target="../slideLayouts/slideLayout218.xml"/><Relationship Id="rId10" Type="http://schemas.openxmlformats.org/officeDocument/2006/relationships/slideLayout" Target="../slideLayouts/slideLayout223.xml"/><Relationship Id="rId4" Type="http://schemas.openxmlformats.org/officeDocument/2006/relationships/slideLayout" Target="../slideLayouts/slideLayout217.xml"/><Relationship Id="rId9" Type="http://schemas.openxmlformats.org/officeDocument/2006/relationships/slideLayout" Target="../slideLayouts/slideLayout2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slideLayout" Target="../slideLayouts/slideLayout89.xml"/><Relationship Id="rId17" Type="http://schemas.openxmlformats.org/officeDocument/2006/relationships/image" Target="../media/image6.jpeg"/><Relationship Id="rId2" Type="http://schemas.openxmlformats.org/officeDocument/2006/relationships/slideLayout" Target="../slideLayouts/slideLayout79.xml"/><Relationship Id="rId16" Type="http://schemas.openxmlformats.org/officeDocument/2006/relationships/theme" Target="../theme/theme8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95.xml"/><Relationship Id="rId7" Type="http://schemas.openxmlformats.org/officeDocument/2006/relationships/slideLayout" Target="../slideLayouts/slideLayout9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4.xml"/><Relationship Id="rId1" Type="http://schemas.openxmlformats.org/officeDocument/2006/relationships/slideLayout" Target="../slideLayouts/slideLayout93.xml"/><Relationship Id="rId6" Type="http://schemas.openxmlformats.org/officeDocument/2006/relationships/slideLayout" Target="../slideLayouts/slideLayout98.xml"/><Relationship Id="rId11" Type="http://schemas.openxmlformats.org/officeDocument/2006/relationships/slideLayout" Target="../slideLayouts/slideLayout103.xml"/><Relationship Id="rId5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102.xml"/><Relationship Id="rId4" Type="http://schemas.openxmlformats.org/officeDocument/2006/relationships/slideLayout" Target="../slideLayouts/slideLayout96.xml"/><Relationship Id="rId9" Type="http://schemas.openxmlformats.org/officeDocument/2006/relationships/slideLayout" Target="../slideLayouts/slideLayout10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9477775" y="44456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fld id="{87511F05-2631-4528-A343-1A8C9EB2E5E5}" type="slidenum">
              <a:rPr lang="en-US" sz="1400"/>
              <a:pPr/>
              <a:t>‹#›</a:t>
            </a:fld>
            <a:endParaRPr lang="en-US" sz="1400"/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0" y="692150"/>
            <a:ext cx="9906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8" name="Line 9"/>
          <p:cNvSpPr>
            <a:spLocks noChangeShapeType="1"/>
          </p:cNvSpPr>
          <p:nvPr/>
        </p:nvSpPr>
        <p:spPr bwMode="auto">
          <a:xfrm>
            <a:off x="4" y="701675"/>
            <a:ext cx="9902560" cy="0"/>
          </a:xfrm>
          <a:prstGeom prst="line">
            <a:avLst/>
          </a:prstGeom>
          <a:noFill/>
          <a:ln w="9525" cmpd="sng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6" r:id="rId2"/>
    <p:sldLayoutId id="2147483837" r:id="rId3"/>
    <p:sldLayoutId id="2147483838" r:id="rId4"/>
    <p:sldLayoutId id="2147483839" r:id="rId5"/>
    <p:sldLayoutId id="2147483840" r:id="rId6"/>
    <p:sldLayoutId id="2147483841" r:id="rId7"/>
    <p:sldLayoutId id="2147483842" r:id="rId8"/>
    <p:sldLayoutId id="2147483843" r:id="rId9"/>
    <p:sldLayoutId id="2147483844" r:id="rId10"/>
    <p:sldLayoutId id="2147483845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0F8D5A0-07FC-4DAA-B9BD-600AA37604C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53" r:id="rId7"/>
    <p:sldLayoutId id="2147483854" r:id="rId8"/>
    <p:sldLayoutId id="2147483855" r:id="rId9"/>
    <p:sldLayoutId id="2147483856" r:id="rId10"/>
    <p:sldLayoutId id="2147483857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9" r:id="rId1"/>
    <p:sldLayoutId id="2147483860" r:id="rId2"/>
    <p:sldLayoutId id="2147483861" r:id="rId3"/>
    <p:sldLayoutId id="2147483862" r:id="rId4"/>
    <p:sldLayoutId id="2147483863" r:id="rId5"/>
    <p:sldLayoutId id="2147483864" r:id="rId6"/>
    <p:sldLayoutId id="2147483865" r:id="rId7"/>
    <p:sldLayoutId id="2147483866" r:id="rId8"/>
    <p:sldLayoutId id="2147483867" r:id="rId9"/>
    <p:sldLayoutId id="2147483868" r:id="rId10"/>
    <p:sldLayoutId id="214748386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  <p:sldLayoutId id="2147483879" r:id="rId9"/>
    <p:sldLayoutId id="2147483880" r:id="rId10"/>
    <p:sldLayoutId id="2147483881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7429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6"/>
            <a:ext cx="7429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8A1A04BB-6B88-4F13-B798-45F2D1C66F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74E7F86-CD96-41E3-BB83-0B96C9B180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Microsoft YaHei" pitchFamily="34" charset="-122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7429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5"/>
            <a:ext cx="7429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8A1A04BB-6B88-4F13-B798-45F2D1C66F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73150" y="609601"/>
            <a:ext cx="7924800" cy="71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73150" y="1371600"/>
            <a:ext cx="79248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74E7F86-CD96-41E3-BB83-0B96C9B180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981200" y="274638"/>
            <a:ext cx="74295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81200" y="1600206"/>
            <a:ext cx="7429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8A1A04BB-6B88-4F13-B798-45F2D1C66F0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pitchFamily="34" charset="0"/>
          <a:ea typeface="Microsoft YaHei" pitchFamily="34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r>
              <a:rPr lang="en-US" smtClean="0"/>
              <a:t>Ms.M.Dharshika</a:t>
            </a:r>
            <a:endParaRPr lang="en-US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274E7F86-CD96-41E3-BB83-0B96C9B180C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7"/>
          <p:cNvSpPr>
            <a:spLocks noChangeArrowheads="1"/>
          </p:cNvSpPr>
          <p:nvPr/>
        </p:nvSpPr>
        <p:spPr bwMode="auto">
          <a:xfrm>
            <a:off x="9477775" y="44458"/>
            <a:ext cx="4026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fld id="{87511F05-2631-4528-A343-1A8C9EB2E5E5}" type="slidenum">
              <a:rPr lang="en-US" sz="1400"/>
              <a:pPr/>
              <a:t>‹#›</a:t>
            </a:fld>
            <a:endParaRPr lang="en-US" sz="1400"/>
          </a:p>
        </p:txBody>
      </p:sp>
      <p:sp>
        <p:nvSpPr>
          <p:cNvPr id="1027" name="Line 8"/>
          <p:cNvSpPr>
            <a:spLocks noChangeShapeType="1"/>
          </p:cNvSpPr>
          <p:nvPr/>
        </p:nvSpPr>
        <p:spPr bwMode="auto">
          <a:xfrm>
            <a:off x="0" y="692150"/>
            <a:ext cx="9906000" cy="0"/>
          </a:xfrm>
          <a:prstGeom prst="line">
            <a:avLst/>
          </a:prstGeom>
          <a:noFill/>
          <a:ln w="952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28" name="Line 9"/>
          <p:cNvSpPr>
            <a:spLocks noChangeShapeType="1"/>
          </p:cNvSpPr>
          <p:nvPr/>
        </p:nvSpPr>
        <p:spPr bwMode="auto">
          <a:xfrm>
            <a:off x="5" y="701675"/>
            <a:ext cx="9902560" cy="0"/>
          </a:xfrm>
          <a:prstGeom prst="line">
            <a:avLst/>
          </a:prstGeom>
          <a:noFill/>
          <a:ln w="9525" cmpd="sng">
            <a:solidFill>
              <a:srgbClr val="FF99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60" r:id="rId2"/>
    <p:sldLayoutId id="2147483761" r:id="rId3"/>
    <p:sldLayoutId id="2147483762" r:id="rId4"/>
    <p:sldLayoutId id="2147483763" r:id="rId5"/>
    <p:sldLayoutId id="2147483764" r:id="rId6"/>
    <p:sldLayoutId id="2147483765" r:id="rId7"/>
    <p:sldLayoutId id="2147483766" r:id="rId8"/>
    <p:sldLayoutId id="2147483767" r:id="rId9"/>
    <p:sldLayoutId id="2147483768" r:id="rId10"/>
    <p:sldLayoutId id="2147483769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单击此处编辑母版标题样式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smtClean="0"/>
              <a:t>单击此处编辑母版文本样式</a:t>
            </a:r>
          </a:p>
          <a:p>
            <a:pPr lvl="1"/>
            <a:r>
              <a:rPr lang="zh-CN" smtClean="0"/>
              <a:t>第二级</a:t>
            </a:r>
          </a:p>
          <a:p>
            <a:pPr lvl="2"/>
            <a:r>
              <a:rPr lang="zh-CN" smtClean="0"/>
              <a:t>第三级</a:t>
            </a:r>
          </a:p>
          <a:p>
            <a:pPr lvl="3"/>
            <a:r>
              <a:rPr lang="zh-CN" smtClean="0"/>
              <a:t>第四级</a:t>
            </a:r>
          </a:p>
          <a:p>
            <a:pPr lvl="4"/>
            <a:r>
              <a:rPr lang="zh-CN" smtClean="0"/>
              <a:t>第五级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r>
              <a:rPr lang="en-US" altLang="zh-CN" smtClean="0"/>
              <a:t>Ms.M.Dharshika</a:t>
            </a:r>
            <a:endParaRPr lang="en-US" altLang="zh-CN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00F8D5A0-07FC-4DAA-B9BD-600AA37604C1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SimSun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2" descr="second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816100" y="361950"/>
            <a:ext cx="6851650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47650" y="1295403"/>
            <a:ext cx="8915400" cy="483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  <p:sldLayoutId id="2147483797" r:id="rId15"/>
  </p:sldLayoutIdLst>
  <p:hf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chemeClr val="accent2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lt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22565" y="304801"/>
            <a:ext cx="866775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13966" y="1752600"/>
            <a:ext cx="866775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2948" name="AutoShape 4"/>
          <p:cNvSpPr>
            <a:spLocks noChangeArrowheads="1"/>
          </p:cNvSpPr>
          <p:nvPr/>
        </p:nvSpPr>
        <p:spPr bwMode="auto">
          <a:xfrm>
            <a:off x="660400" y="1566874"/>
            <a:ext cx="8621316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 sz="2400" b="0">
              <a:latin typeface="Times New Roman" pitchFamily="18" charset="0"/>
            </a:endParaRPr>
          </a:p>
        </p:txBody>
      </p:sp>
      <p:sp>
        <p:nvSpPr>
          <p:cNvPr id="82949" name="Line 5"/>
          <p:cNvSpPr>
            <a:spLocks noChangeShapeType="1"/>
          </p:cNvSpPr>
          <p:nvPr/>
        </p:nvSpPr>
        <p:spPr bwMode="auto">
          <a:xfrm flipV="1">
            <a:off x="660400" y="6172200"/>
            <a:ext cx="85852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8295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0400" y="6245225"/>
            <a:ext cx="2146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95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 b="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Ms.M.Dharshika</a:t>
            </a:r>
            <a:endParaRPr lang="en-US"/>
          </a:p>
        </p:txBody>
      </p:sp>
      <p:sp>
        <p:nvSpPr>
          <p:cNvPr id="8295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1463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+mn-lt"/>
              </a:defRPr>
            </a:lvl1pPr>
          </a:lstStyle>
          <a:p>
            <a:pPr>
              <a:defRPr/>
            </a:pPr>
            <a:fld id="{E28A58FA-CA0B-457C-922A-EA357AF7D0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2663340"/>
            <a:ext cx="10744200" cy="1832460"/>
          </a:xfrm>
        </p:spPr>
        <p:txBody>
          <a:bodyPr>
            <a:noAutofit/>
          </a:bodyPr>
          <a:lstStyle/>
          <a:p>
            <a:pPr algn="ctr"/>
            <a:r>
              <a:rPr lang="en-US" sz="6600" b="1" dirty="0" err="1" smtClean="0">
                <a:solidFill>
                  <a:srgbClr val="060606"/>
                </a:solidFill>
                <a:latin typeface="Baamini" pitchFamily="2" charset="0"/>
              </a:rPr>
              <a:t>juk</a:t>
            </a:r>
            <a:r>
              <a:rPr lang="en-US" sz="6600" b="1" dirty="0" smtClean="0">
                <a:solidFill>
                  <a:srgbClr val="060606"/>
                </a:solidFill>
                <a:latin typeface="Baamini" pitchFamily="2" charset="0"/>
              </a:rPr>
              <a:t>; - 07</a:t>
            </a:r>
            <a:endParaRPr lang="en-US" sz="7200" b="1" dirty="0">
              <a:solidFill>
                <a:srgbClr val="060606"/>
              </a:solidFill>
              <a:latin typeface="Baamini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-457200" y="609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pic>
        <p:nvPicPr>
          <p:cNvPr id="4" name="Picture 9" descr="Illustr_Paradiso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48400" y="0"/>
            <a:ext cx="3657600" cy="3006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057400"/>
            <a:ext cx="8915400" cy="715963"/>
          </a:xfrm>
        </p:spPr>
        <p:txBody>
          <a:bodyPr/>
          <a:lstStyle/>
          <a:p>
            <a:pPr marL="393700" indent="63500">
              <a:buFont typeface="Wingdings" pitchFamily="2" charset="2"/>
              <a:buChar char="§"/>
            </a:pP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Gjpa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kpd;dQ;riy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mDg;Gk;NghJ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Compose Button 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I </a:t>
            </a:r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Click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nra;a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Ntz;Lk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  <a:endParaRPr lang="en-US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8191500" cy="609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kpd;dQ;ry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nra;jpnahd;wpd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Kf;fpa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gFjpfs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2800" b="1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057400" y="6019800"/>
            <a:ext cx="914400" cy="914400"/>
          </a:xfrm>
          <a:prstGeom prst="straightConnector1">
            <a:avLst/>
          </a:prstGeom>
          <a:gradFill rotWithShape="0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5400000" flipH="1" flipV="1">
            <a:off x="1905000" y="5638800"/>
            <a:ext cx="533400" cy="76200"/>
          </a:xfrm>
          <a:prstGeom prst="straightConnector1">
            <a:avLst/>
          </a:prstGeom>
          <a:gradFill rotWithShape="0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593360"/>
            <a:ext cx="8229600" cy="4323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Arrow Connector 11"/>
          <p:cNvCxnSpPr/>
          <p:nvPr/>
        </p:nvCxnSpPr>
        <p:spPr bwMode="auto">
          <a:xfrm rot="5400000">
            <a:off x="1447800" y="4174663"/>
            <a:ext cx="914400" cy="1588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43000" y="3327996"/>
            <a:ext cx="3276600" cy="369332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Baamini" pitchFamily="2" charset="0"/>
              </a:rPr>
              <a:t>,</a:t>
            </a:r>
            <a:r>
              <a:rPr lang="en-US" dirty="0" err="1" smtClean="0">
                <a:latin typeface="Baamini" pitchFamily="2" charset="0"/>
              </a:rPr>
              <a:t>izg;Gf;fs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dirty="0" smtClean="0">
                <a:latin typeface="Baamini" pitchFamily="2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Attachement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 rot="10800000">
            <a:off x="2133600" y="1812560"/>
            <a:ext cx="2209800" cy="609600"/>
          </a:xfrm>
          <a:prstGeom prst="straightConnector1">
            <a:avLst/>
          </a:prstGeom>
          <a:ln>
            <a:headEnd type="none" w="med" len="me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4089402" y="2510028"/>
            <a:ext cx="3454398" cy="369332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Baamini" pitchFamily="2" charset="0"/>
              </a:rPr>
              <a:t>tplak</a:t>
            </a:r>
            <a:r>
              <a:rPr lang="en-US" dirty="0" smtClean="0">
                <a:latin typeface="Baamini" pitchFamily="2" charset="0"/>
              </a:rPr>
              <a:t>;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/ Subject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8191500" cy="609600"/>
          </a:xfrm>
        </p:spPr>
        <p:txBody>
          <a:bodyPr>
            <a:normAutofit/>
          </a:bodyPr>
          <a:lstStyle/>
          <a:p>
            <a:pPr algn="ctr"/>
            <a:r>
              <a:rPr lang="en-US" sz="2000" b="1" dirty="0" err="1" smtClean="0">
                <a:latin typeface="Baamini" pitchFamily="2" charset="0"/>
                <a:cs typeface="Aharoni" pitchFamily="2" charset="-79"/>
              </a:rPr>
              <a:t>kpd;dQ;ry</a:t>
            </a:r>
            <a:r>
              <a:rPr lang="en-US" sz="20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000" b="1" dirty="0" err="1" smtClean="0">
                <a:latin typeface="Baamini" pitchFamily="2" charset="0"/>
                <a:cs typeface="Aharoni" pitchFamily="2" charset="-79"/>
              </a:rPr>
              <a:t>nra;jpnahd;wpd</a:t>
            </a:r>
            <a:r>
              <a:rPr lang="en-US" sz="20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000" b="1" dirty="0" err="1" smtClean="0">
                <a:latin typeface="Baamini" pitchFamily="2" charset="0"/>
                <a:cs typeface="Aharoni" pitchFamily="2" charset="-79"/>
              </a:rPr>
              <a:t>Kf;fpa</a:t>
            </a:r>
            <a:r>
              <a:rPr lang="en-US" sz="20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000" b="1" dirty="0" err="1" smtClean="0">
                <a:latin typeface="Baamini" pitchFamily="2" charset="0"/>
                <a:cs typeface="Aharoni" pitchFamily="2" charset="-79"/>
              </a:rPr>
              <a:t>gFjpfs</a:t>
            </a:r>
            <a:r>
              <a:rPr lang="en-US" sz="20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2000" b="1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057400" y="6019800"/>
            <a:ext cx="914400" cy="914400"/>
          </a:xfrm>
          <a:prstGeom prst="straightConnector1">
            <a:avLst/>
          </a:prstGeom>
          <a:gradFill rotWithShape="0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5400000" flipH="1" flipV="1">
            <a:off x="1905000" y="5638800"/>
            <a:ext cx="533400" cy="76200"/>
          </a:xfrm>
          <a:prstGeom prst="straightConnector1">
            <a:avLst/>
          </a:prstGeom>
          <a:gradFill rotWithShape="0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4724400" y="5491018"/>
            <a:ext cx="1371600" cy="136698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152400" y="533400"/>
            <a:ext cx="9372600" cy="6172200"/>
          </a:xfrm>
        </p:spPr>
        <p:txBody>
          <a:bodyPr/>
          <a:lstStyle/>
          <a:p>
            <a:pPr marL="3175" indent="55563" algn="just"/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To: 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,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t;tplj;jpy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ngWeupd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Kftupia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Fwpg;gpl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Ntz;Lk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10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Cc: Cc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vd;gJ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fhgd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gpujpiaf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(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Carbon copy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)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Fwpf;Fk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kpd;dQ;rypd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gpujpfis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,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jD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}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lhf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gyUf;F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KbAk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7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Bcc: Bcc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vd;gJ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njupahj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fhgd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gpujpiaf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(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Blind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carbon copy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)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Fwpf;Fk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kpd;dQ;rypd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gpujpfis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kiwj;J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mDg;Gtjw;fhf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gad;gLj;jg;gLfpwJ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. ,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jd;gb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Fwpg;gpl;l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kpd;dQ;rypd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gpujp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ahH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ahUf;F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mDg;gg;gLfpwJ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vd;gJ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kiwf;fg;gl;L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,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Uf;Fk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6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Subject (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tplak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):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kpd;dQ;rypy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cs;slf;fg;gLfpd;w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tplaj;ij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RUf;fkhf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jl;lr;R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nra;jy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Ntz;Lk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800" dirty="0" smtClean="0">
              <a:solidFill>
                <a:srgbClr val="009900"/>
              </a:solidFill>
              <a:latin typeface="Baamini" pitchFamily="2" charset="0"/>
              <a:cs typeface="Times New Roman" pitchFamily="18" charset="0"/>
            </a:endParaRPr>
          </a:p>
          <a:p>
            <a:pPr marL="3175" indent="55563" algn="just"/>
            <a:r>
              <a:rPr lang="en-US" sz="1800" dirty="0" err="1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Attachement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(,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izg;Gf;fs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;): ,it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nra;jpAld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mDg;gp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itf;fg;gLk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jdpj;j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NfhitfshFk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;.(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glq;fs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;&gt;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fbjq;fs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;&gt;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rj;jq;fs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;&gt;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tPbNahf;fs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;) </a:t>
            </a:r>
          </a:p>
          <a:p>
            <a:pPr marL="3175" indent="55563" algn="just">
              <a:buNone/>
            </a:pPr>
            <a:endParaRPr lang="en-US" sz="1050" dirty="0" smtClean="0">
              <a:solidFill>
                <a:srgbClr val="009900"/>
              </a:solidFill>
              <a:latin typeface="Baamini" pitchFamily="2" charset="0"/>
              <a:cs typeface="Times New Roman" pitchFamily="18" charset="0"/>
            </a:endParaRPr>
          </a:p>
          <a:p>
            <a:pPr marL="3175" indent="55563" algn="just"/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Forward: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ehk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ngw;Wf;nfhz;l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kpd;dQ;rnyhd;iw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NtnwhUtUf;F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Forward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gad;gLk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/>
            <a:endParaRPr lang="en-US" sz="7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Reply (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gjpy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ehk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ngw;Wf;nfhz;l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nra;jpAld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mr;nra;jpf;fhd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gjpiyAk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,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izj;J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kPz;Lk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(</a:t>
            </a:r>
            <a:r>
              <a:rPr lang="en-US" sz="1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Reply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)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gjpy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1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gad;gLk</a:t>
            </a:r>
            <a:r>
              <a:rPr lang="en-US" sz="1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  <a:endParaRPr lang="en-US" sz="180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>
              <a:buNone/>
            </a:pPr>
            <a:endParaRPr lang="en-US" sz="1800" dirty="0" smtClean="0">
              <a:solidFill>
                <a:srgbClr val="009900"/>
              </a:solidFill>
              <a:latin typeface="Baamini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200"/>
            <a:ext cx="8915400" cy="715963"/>
          </a:xfrm>
        </p:spPr>
        <p:txBody>
          <a:bodyPr/>
          <a:lstStyle/>
          <a:p>
            <a:pPr marL="393700" indent="63500">
              <a:buFont typeface="Wingdings" pitchFamily="2" charset="2"/>
              <a:buChar char="§"/>
            </a:pP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kpd;dQ;riy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jahH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nra;j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gpd;dH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Send 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vd;Dk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;  </a:t>
            </a:r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Button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I </a:t>
            </a:r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Click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nra;Ak;NghJ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cupatiu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</a:rPr>
              <a:t>nrd;wilAk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  <a:endParaRPr lang="en-US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04800"/>
            <a:ext cx="8191500" cy="609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kpd;dQ;ry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xd;wpy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fhzg;gLk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milTfs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2800" b="1" dirty="0">
              <a:latin typeface="Aharoni" pitchFamily="2" charset="-79"/>
              <a:cs typeface="Aharoni" pitchFamily="2" charset="-79"/>
            </a:endParaRPr>
          </a:p>
        </p:txBody>
      </p:sp>
      <p:cxnSp>
        <p:nvCxnSpPr>
          <p:cNvPr id="8" name="Straight Arrow Connector 7"/>
          <p:cNvCxnSpPr/>
          <p:nvPr/>
        </p:nvCxnSpPr>
        <p:spPr bwMode="auto">
          <a:xfrm>
            <a:off x="2057400" y="6019800"/>
            <a:ext cx="914400" cy="914400"/>
          </a:xfrm>
          <a:prstGeom prst="straightConnector1">
            <a:avLst/>
          </a:prstGeom>
          <a:gradFill rotWithShape="0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rot="5400000" flipH="1" flipV="1">
            <a:off x="1905000" y="5638800"/>
            <a:ext cx="533400" cy="76200"/>
          </a:xfrm>
          <a:prstGeom prst="straightConnector1">
            <a:avLst/>
          </a:prstGeom>
          <a:gradFill rotWithShape="0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9372600" cy="4343400"/>
          </a:xfrm>
        </p:spPr>
        <p:txBody>
          <a:bodyPr/>
          <a:lstStyle/>
          <a:p>
            <a:pPr marL="3175" indent="55563" algn="just"/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Inbox: 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,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q;F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ngwg;gLk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kpd;dQ;ry;fs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Nrkpf;fg;gl;bUf;Fk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105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Draft: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mDg;Gtjw;nfd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jahH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nra;J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KOikg;gLj;jg;glhj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fbjq;fs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Nrkpf;fg;gl;bUf;Fk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105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Outbox: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mDg;gg;gl;l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cupatiu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nrd;wilAk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tiu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jw;fhypfkhf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,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q;F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Nrkpf;fg;gl;bUf;Fk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1050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/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Sent :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mDg;gg;gl;l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fbjq;fs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Nrkpf;fg;gl;bUf;Fk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1800" dirty="0" smtClean="0">
              <a:solidFill>
                <a:srgbClr val="009900"/>
              </a:solidFill>
              <a:latin typeface="Baamini" pitchFamily="2" charset="0"/>
              <a:cs typeface="Times New Roman" pitchFamily="18" charset="0"/>
            </a:endParaRPr>
          </a:p>
          <a:p>
            <a:pPr marL="3175" indent="55563" algn="just"/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Trash/Deleted 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: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mopf;fg;gl;l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fbjq;fs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Fwpg;gpl;l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fhyj;Jf;F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Nrkpf;fg;gl;bUf;Fk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>
              <a:buNone/>
            </a:pPr>
            <a:endParaRPr lang="en-US" sz="1100" dirty="0" smtClean="0">
              <a:solidFill>
                <a:srgbClr val="009900"/>
              </a:solidFill>
              <a:latin typeface="Baamini" pitchFamily="2" charset="0"/>
              <a:cs typeface="Times New Roman" pitchFamily="18" charset="0"/>
            </a:endParaRPr>
          </a:p>
          <a:p>
            <a:pPr marL="3175" indent="55563" algn="just"/>
            <a:r>
              <a:rPr lang="en-US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Spam/Junk: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Njitaw;w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fbjq;fs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Nrkpf;fg;gl;bUf;Fk</a:t>
            </a:r>
            <a:r>
              <a:rPr lang="en-US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;.</a:t>
            </a:r>
          </a:p>
          <a:p>
            <a:pPr marL="3175" indent="55563" algn="just"/>
            <a:endParaRPr lang="en-US" dirty="0" smtClean="0">
              <a:solidFill>
                <a:srgbClr val="0099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175" indent="55563" algn="just">
              <a:buNone/>
            </a:pPr>
            <a:endParaRPr lang="en-US" dirty="0" smtClean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3429000" y="5339132"/>
            <a:ext cx="1524000" cy="15188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991600" cy="4525963"/>
          </a:xfrm>
        </p:spPr>
        <p:txBody>
          <a:bodyPr/>
          <a:lstStyle/>
          <a:p>
            <a:pPr marL="3175" indent="55563" algn="just"/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ntt;NtW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lq;fspYs;s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UtH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my;yJ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gyUf;F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ilapy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xyp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xsp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juTfis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CLflj;jp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fzpdp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tiyaikg;gpD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}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lhf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fye;Jiuahliy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Nkw;nfhs;sy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njhluwh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fye;Jiuahly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vdg;gLk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  <a:endParaRPr lang="en-US" sz="26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403225" lvl="1" indent="55563" algn="just">
              <a:buNone/>
            </a:pPr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>
              <a:buNone/>
            </a:pP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96012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njhluwh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fye;Jiuahly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; (</a:t>
            </a:r>
            <a:r>
              <a:rPr lang="en-US" sz="2800" b="1" dirty="0" smtClean="0">
                <a:solidFill>
                  <a:srgbClr val="060606"/>
                </a:solidFill>
                <a:latin typeface="Times New Roman" pitchFamily="18" charset="0"/>
                <a:cs typeface="Times New Roman" pitchFamily="18" charset="0"/>
              </a:rPr>
              <a:t>Online Conferencing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)</a:t>
            </a:r>
            <a:endParaRPr lang="en-US" sz="2800" b="1" dirty="0">
              <a:solidFill>
                <a:srgbClr val="060606"/>
              </a:solidFill>
              <a:latin typeface="Arial Black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991600" cy="4525963"/>
          </a:xfrm>
        </p:spPr>
        <p:txBody>
          <a:bodyPr/>
          <a:lstStyle/>
          <a:p>
            <a:pPr marL="3175" indent="55563" algn="just"/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izaj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njhlHGldhd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fzpdpfs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</a:t>
            </a:r>
          </a:p>
          <a:p>
            <a:pPr marL="3175" indent="55563" algn="just"/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tiyf;fkuh</a:t>
            </a:r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njhlHghly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nkd;nghUs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(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xyp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xsp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trjpfSld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;)</a:t>
            </a:r>
          </a:p>
          <a:p>
            <a:pPr marL="3175" indent="55563" algn="just"/>
            <a:endParaRPr lang="en-US" sz="26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403225" lvl="1" indent="55563" algn="just">
              <a:buNone/>
            </a:pPr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>
              <a:buNone/>
            </a:pP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96012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njhluwh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fye;Jiuahliy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Nkw;nfhs;s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mtrpakhdit</a:t>
            </a:r>
            <a:endParaRPr lang="en-US" sz="2800" b="1" dirty="0">
              <a:solidFill>
                <a:srgbClr val="060606"/>
              </a:solidFill>
              <a:latin typeface="Arial Black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2209800"/>
            <a:ext cx="10744200" cy="1832460"/>
          </a:xfrm>
        </p:spPr>
        <p:txBody>
          <a:bodyPr>
            <a:noAutofit/>
          </a:bodyPr>
          <a:lstStyle/>
          <a:p>
            <a:pPr algn="ctr"/>
            <a:r>
              <a:rPr lang="en-US" sz="3700" b="1" dirty="0" err="1" smtClean="0">
                <a:solidFill>
                  <a:srgbClr val="060606"/>
                </a:solidFill>
                <a:latin typeface="Baamini" pitchFamily="2" charset="0"/>
              </a:rPr>
              <a:t>njhlHghly</a:t>
            </a:r>
            <a:r>
              <a:rPr lang="en-US" sz="3700" b="1" dirty="0" smtClean="0">
                <a:solidFill>
                  <a:srgbClr val="060606"/>
                </a:solidFill>
                <a:latin typeface="Baamini" pitchFamily="2" charset="0"/>
              </a:rPr>
              <a:t>; kw;Wk; jfty; </a:t>
            </a:r>
            <a:r>
              <a:rPr lang="en-US" sz="3700" b="1" dirty="0" err="1" smtClean="0">
                <a:solidFill>
                  <a:srgbClr val="060606"/>
                </a:solidFill>
                <a:latin typeface="Baamini" pitchFamily="2" charset="0"/>
              </a:rPr>
              <a:t>ngWtjw;F</a:t>
            </a:r>
            <a:r>
              <a:rPr lang="en-US" sz="3700" b="1" dirty="0" smtClean="0">
                <a:solidFill>
                  <a:srgbClr val="060606"/>
                </a:solidFill>
                <a:latin typeface="Baamini" pitchFamily="2" charset="0"/>
              </a:rPr>
              <a:t> ,</a:t>
            </a:r>
            <a:r>
              <a:rPr lang="en-US" sz="3700" b="1" dirty="0" err="1" smtClean="0">
                <a:solidFill>
                  <a:srgbClr val="060606"/>
                </a:solidFill>
                <a:latin typeface="Baamini" pitchFamily="2" charset="0"/>
              </a:rPr>
              <a:t>izaj;jpidg;g</a:t>
            </a:r>
            <a:r>
              <a:rPr lang="en-US" sz="37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3700" b="1" dirty="0" err="1" smtClean="0">
                <a:solidFill>
                  <a:srgbClr val="060606"/>
                </a:solidFill>
                <a:latin typeface="Baamini" pitchFamily="2" charset="0"/>
              </a:rPr>
              <a:t>gad;gLj;JthH</a:t>
            </a:r>
            <a:endParaRPr lang="en-US" sz="4000" b="1" dirty="0">
              <a:solidFill>
                <a:srgbClr val="060606"/>
              </a:solidFill>
              <a:latin typeface="Baamini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-457200" y="609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NjHr;rp</a:t>
            </a:r>
            <a:r>
              <a:rPr kumimoji="0" lang="en-US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 7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304800" y="2209800"/>
            <a:ext cx="10744200" cy="1832460"/>
          </a:xfrm>
        </p:spPr>
        <p:txBody>
          <a:bodyPr>
            <a:noAutofit/>
          </a:bodyPr>
          <a:lstStyle/>
          <a:p>
            <a:pPr algn="ctr"/>
            <a:r>
              <a:rPr lang="en-US" sz="3300" b="1" dirty="0" err="1" smtClean="0">
                <a:solidFill>
                  <a:srgbClr val="060606"/>
                </a:solidFill>
                <a:latin typeface="Baamini" pitchFamily="2" charset="0"/>
              </a:rPr>
              <a:t>njhluwh</a:t>
            </a:r>
            <a:r>
              <a:rPr lang="en-US" sz="3300" b="1" dirty="0" smtClean="0">
                <a:solidFill>
                  <a:srgbClr val="060606"/>
                </a:solidFill>
                <a:latin typeface="Baamini" pitchFamily="2" charset="0"/>
              </a:rPr>
              <a:t> kw;Wk; </a:t>
            </a:r>
            <a:r>
              <a:rPr lang="en-US" sz="3300" b="1" dirty="0" err="1" smtClean="0">
                <a:solidFill>
                  <a:srgbClr val="060606"/>
                </a:solidFill>
                <a:latin typeface="Baamini" pitchFamily="2" charset="0"/>
              </a:rPr>
              <a:t>njhluW</a:t>
            </a:r>
            <a:r>
              <a:rPr lang="en-US" sz="3300" b="1" dirty="0" smtClean="0">
                <a:solidFill>
                  <a:srgbClr val="060606"/>
                </a:solidFill>
                <a:latin typeface="Baamini" pitchFamily="2" charset="0"/>
              </a:rPr>
              <a:t>(</a:t>
            </a:r>
            <a:r>
              <a:rPr lang="en-US" sz="3300" b="1" dirty="0" err="1" smtClean="0">
                <a:solidFill>
                  <a:srgbClr val="060606"/>
                </a:solidFill>
                <a:latin typeface="Baamini" pitchFamily="2" charset="0"/>
              </a:rPr>
              <a:t>kpd;dQ;ry</a:t>
            </a:r>
            <a:r>
              <a:rPr lang="en-US" sz="3300" b="1" dirty="0" smtClean="0">
                <a:solidFill>
                  <a:srgbClr val="060606"/>
                </a:solidFill>
                <a:latin typeface="Baamini" pitchFamily="2" charset="0"/>
              </a:rPr>
              <a:t>;)</a:t>
            </a:r>
            <a:br>
              <a:rPr lang="en-US" sz="3300" b="1" dirty="0" smtClean="0">
                <a:solidFill>
                  <a:srgbClr val="060606"/>
                </a:solidFill>
                <a:latin typeface="Baamini" pitchFamily="2" charset="0"/>
              </a:rPr>
            </a:br>
            <a:r>
              <a:rPr lang="en-US" sz="33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3300" b="1" dirty="0" err="1" smtClean="0">
                <a:solidFill>
                  <a:srgbClr val="060606"/>
                </a:solidFill>
                <a:latin typeface="Baamini" pitchFamily="2" charset="0"/>
              </a:rPr>
              <a:t>njhlHghly;fisg</a:t>
            </a:r>
            <a:r>
              <a:rPr lang="en-US" sz="3300" b="1" dirty="0" smtClean="0">
                <a:solidFill>
                  <a:srgbClr val="060606"/>
                </a:solidFill>
                <a:latin typeface="Baamini" pitchFamily="2" charset="0"/>
              </a:rPr>
              <a:t>; </a:t>
            </a:r>
            <a:r>
              <a:rPr lang="en-US" sz="3300" b="1" dirty="0" err="1" smtClean="0">
                <a:solidFill>
                  <a:srgbClr val="060606"/>
                </a:solidFill>
                <a:latin typeface="Baamini" pitchFamily="2" charset="0"/>
              </a:rPr>
              <a:t>gad;gLj;JthH</a:t>
            </a:r>
            <a:endParaRPr lang="en-US" sz="3300" b="1" dirty="0">
              <a:solidFill>
                <a:srgbClr val="060606"/>
              </a:solidFill>
              <a:latin typeface="Baamini" pitchFamily="2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-457200" y="609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NjHr;rp</a:t>
            </a:r>
            <a:r>
              <a:rPr kumimoji="0" lang="en-US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 </a:t>
            </a:r>
            <a:r>
              <a:rPr kumimoji="0" lang="en-US" sz="37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kl;lk</a:t>
            </a:r>
            <a:r>
              <a:rPr kumimoji="0" lang="en-US" sz="37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;</a:t>
            </a:r>
            <a:r>
              <a:rPr kumimoji="0" lang="en-US" sz="3700" b="1" i="0" u="none" strike="noStrike" kern="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Baamini" pitchFamily="2" charset="0"/>
                <a:ea typeface="+mj-ea"/>
                <a:cs typeface="+mj-cs"/>
              </a:rPr>
              <a:t> 7.2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 bwMode="auto">
          <a:xfrm>
            <a:off x="-304800" y="3657600"/>
            <a:ext cx="10744200" cy="1832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700" b="1" kern="0" dirty="0" err="1" smtClean="0">
                <a:solidFill>
                  <a:schemeClr val="bg2">
                    <a:lumMod val="50000"/>
                  </a:schemeClr>
                </a:solidFill>
                <a:latin typeface="Baamini" pitchFamily="2" charset="0"/>
                <a:ea typeface="+mj-ea"/>
                <a:cs typeface="+mj-cs"/>
              </a:rPr>
              <a:t>ghlNtis</a:t>
            </a:r>
            <a:r>
              <a:rPr lang="en-US" sz="3700" b="1" kern="0" dirty="0" smtClean="0">
                <a:solidFill>
                  <a:schemeClr val="bg2">
                    <a:lumMod val="50000"/>
                  </a:schemeClr>
                </a:solidFill>
                <a:latin typeface="Baamini" pitchFamily="2" charset="0"/>
                <a:ea typeface="+mj-ea"/>
                <a:cs typeface="+mj-cs"/>
              </a:rPr>
              <a:t> - 02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chemeClr val="bg2">
                  <a:lumMod val="50000"/>
                </a:schemeClr>
              </a:solidFill>
              <a:effectLst/>
              <a:uLnTx/>
              <a:uFillTx/>
              <a:latin typeface="Baamini" pitchFamily="2" charset="0"/>
              <a:ea typeface="+mj-ea"/>
              <a:cs typeface="+mj-cs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24200" y="685800"/>
            <a:ext cx="36195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b="1" dirty="0" err="1" smtClean="0">
                <a:solidFill>
                  <a:srgbClr val="060606"/>
                </a:solidFill>
                <a:latin typeface="Baamini" pitchFamily="2" charset="0"/>
              </a:rPr>
              <a:t>kpd;dQ;ry</a:t>
            </a:r>
            <a:r>
              <a:rPr lang="en-US" sz="4000" b="1" dirty="0" smtClean="0">
                <a:solidFill>
                  <a:srgbClr val="060606"/>
                </a:solidFill>
                <a:latin typeface="Baamini" pitchFamily="2" charset="0"/>
              </a:rPr>
              <a:t>;</a:t>
            </a:r>
            <a:br>
              <a:rPr lang="en-US" sz="4000" b="1" dirty="0" smtClean="0">
                <a:solidFill>
                  <a:srgbClr val="060606"/>
                </a:solidFill>
                <a:latin typeface="Baamini" pitchFamily="2" charset="0"/>
              </a:rPr>
            </a:br>
            <a:r>
              <a:rPr lang="en-US" sz="4000" b="1" dirty="0" smtClean="0">
                <a:solidFill>
                  <a:srgbClr val="060606"/>
                </a:solidFill>
                <a:latin typeface="Arial Black" pitchFamily="34" charset="0"/>
              </a:rPr>
              <a:t>E-Mail</a:t>
            </a:r>
            <a:endParaRPr lang="en-US" sz="4000" b="1" dirty="0">
              <a:solidFill>
                <a:srgbClr val="060606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981200"/>
            <a:ext cx="8077200" cy="4525963"/>
          </a:xfrm>
        </p:spPr>
        <p:txBody>
          <a:bodyPr/>
          <a:lstStyle/>
          <a:p>
            <a:pPr marL="3175" indent="55563" algn="just">
              <a:buNone/>
            </a:pP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yf;f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tbtpyike;j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nra;jpnahd;iw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xU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fzpdp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gaeupdhy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fzpdp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tiyaikg;gpD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}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lhf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mDg;Gtjw;Fk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xd;W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my;yJ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xd;Wf;F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Nkw;gl;l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gadhsHfspdhy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mr;nra;jpia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ngw;Wf;nfhs;tjw;Fkhf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gad;gLj;jg;gLk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xU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fUtpNa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304800"/>
            <a:ext cx="96012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xd;iw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mDg;g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my;yJ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ngw;Wf;nfhs;s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mtrpakhdit</a:t>
            </a:r>
            <a:endParaRPr lang="en-US" sz="2800" b="1" dirty="0">
              <a:solidFill>
                <a:srgbClr val="060606"/>
              </a:solidFill>
              <a:latin typeface="Arial Black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00200"/>
            <a:ext cx="9372600" cy="4525963"/>
          </a:xfrm>
        </p:spPr>
        <p:txBody>
          <a:bodyPr/>
          <a:lstStyle/>
          <a:p>
            <a:pPr marL="3175" indent="55563" algn="just"/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</a:rPr>
              <a:t>fzpdp</a:t>
            </a:r>
            <a:endParaRPr lang="en-US" sz="2800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</a:rPr>
              <a:t>,</a:t>
            </a:r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</a:rPr>
              <a:t>izaNrit</a:t>
            </a:r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</a:rPr>
              <a:t>toq;FeH</a:t>
            </a:r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(Internet Service Provider - ISP)</a:t>
            </a:r>
          </a:p>
          <a:p>
            <a:pPr marL="3175" indent="55563" algn="just"/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</a:t>
            </a:r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fzf;F</a:t>
            </a:r>
            <a:endParaRPr lang="en-US" sz="2800" dirty="0" smtClean="0">
              <a:solidFill>
                <a:srgbClr val="009900"/>
              </a:solidFill>
              <a:latin typeface="Baamini" pitchFamily="2" charset="0"/>
              <a:cs typeface="Times New Roman" pitchFamily="18" charset="0"/>
            </a:endParaRPr>
          </a:p>
          <a:p>
            <a:pPr marL="3175" indent="55563" algn="just"/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kpd;dQ;ry</a:t>
            </a:r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</a:t>
            </a:r>
            <a:r>
              <a:rPr lang="en-US" sz="2800" dirty="0" err="1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nkd;nghUs</a:t>
            </a:r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; (</a:t>
            </a:r>
            <a:r>
              <a:rPr lang="en-US" sz="2800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Eg: MS Outlook, Eudora, Pegasus, Pine)</a:t>
            </a:r>
            <a:r>
              <a:rPr lang="en-US" sz="2800" dirty="0" smtClean="0">
                <a:solidFill>
                  <a:srgbClr val="009900"/>
                </a:solidFill>
                <a:latin typeface="Baamini" pitchFamily="2" charset="0"/>
                <a:cs typeface="Times New Roman" pitchFamily="18" charset="0"/>
              </a:rPr>
              <a:t> </a:t>
            </a:r>
          </a:p>
          <a:p>
            <a:pPr marL="3175" indent="55563" algn="just"/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493837"/>
            <a:ext cx="8077200" cy="4525963"/>
          </a:xfrm>
        </p:spPr>
        <p:txBody>
          <a:bodyPr/>
          <a:lstStyle/>
          <a:p>
            <a:pPr marL="3175" indent="55563" algn="just"/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kpd;dQ;riy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mDg;GgtH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&gt;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ngWeH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Mfpa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,U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jug;gpdUf;Fk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Kftup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Uj;jy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fl;lhakhdjhFk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>
              <a:buNone/>
            </a:pPr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/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kpd;dQ;riy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gad;gLj;j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Kd;dH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fzf;if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Muk;gpj;jy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Ntz;Lk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/>
            <a:endParaRPr lang="en-US" sz="28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3175" indent="55563" algn="just">
              <a:buNone/>
            </a:pP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96012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Kftup</a:t>
            </a:r>
            <a:endParaRPr lang="en-US" sz="2800" b="1" dirty="0">
              <a:solidFill>
                <a:srgbClr val="060606"/>
              </a:solidFill>
              <a:latin typeface="Arial Black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990600"/>
            <a:ext cx="8077200" cy="4525963"/>
          </a:xfrm>
        </p:spPr>
        <p:txBody>
          <a:bodyPr/>
          <a:lstStyle/>
          <a:p>
            <a:pPr marL="3175" indent="55563" algn="just"/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xU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KftupahdJ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,U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gFjpfisf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nfhz;L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cUthf;fg;gl;ljhf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fhzg;gL;k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403225" lvl="1" indent="55563" algn="just">
              <a:buFont typeface="+mj-lt"/>
              <a:buAutoNum type="arabicPeriod"/>
            </a:pP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gadhsH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ngaH</a:t>
            </a:r>
            <a:endParaRPr lang="en-US" sz="26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403225" lvl="1" indent="55563" algn="just">
              <a:buFont typeface="+mj-lt"/>
              <a:buAutoNum type="arabicPeriod"/>
            </a:pP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Ms;fsg;ngaH</a:t>
            </a:r>
            <a:endParaRPr lang="en-US" sz="26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403225" lvl="1" indent="55563" algn="just">
              <a:buNone/>
            </a:pPr>
            <a:endParaRPr lang="en-US" sz="26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403225" lvl="1" indent="55563" algn="just">
              <a:buNone/>
            </a:pP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,it ,</a:t>
            </a: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uz;Lk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600" b="1" dirty="0" smtClean="0">
                <a:solidFill>
                  <a:srgbClr val="009900"/>
                </a:solidFill>
                <a:latin typeface="Times New Roman" pitchFamily="18" charset="0"/>
                <a:cs typeface="Times New Roman" pitchFamily="18" charset="0"/>
              </a:rPr>
              <a:t>@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vd;w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milahsj;ijf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nfhz;L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600" b="1" dirty="0" err="1" smtClean="0">
                <a:solidFill>
                  <a:srgbClr val="009900"/>
                </a:solidFill>
                <a:latin typeface="Baamini" pitchFamily="2" charset="0"/>
              </a:rPr>
              <a:t>NtWgLj;jg;gl;bUf;Fk</a:t>
            </a:r>
            <a:r>
              <a:rPr lang="en-US" sz="26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403225" lvl="1" indent="55563" algn="just">
              <a:buNone/>
            </a:pPr>
            <a:endParaRPr lang="en-US" sz="1000" b="1" dirty="0" smtClean="0">
              <a:solidFill>
                <a:srgbClr val="009900"/>
              </a:solidFill>
              <a:latin typeface="Baamini" pitchFamily="2" charset="0"/>
            </a:endParaRPr>
          </a:p>
          <a:p>
            <a:pPr marL="403225" lvl="1" indent="55563" algn="just">
              <a:buNone/>
            </a:pP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cjhuzk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;: </a:t>
            </a:r>
            <a:r>
              <a:rPr lang="en-US" sz="2800" b="1" dirty="0" smtClean="0">
                <a:solidFill>
                  <a:srgbClr val="060606"/>
                </a:solidFill>
                <a:latin typeface="Times New Roman" pitchFamily="18" charset="0"/>
                <a:cs typeface="Times New Roman" pitchFamily="18" charset="0"/>
              </a:rPr>
              <a:t>mala20@gmail.com</a:t>
            </a:r>
          </a:p>
          <a:p>
            <a:pPr marL="403225" lvl="1" indent="55563" algn="just">
              <a:buNone/>
            </a:pPr>
            <a:r>
              <a:rPr lang="en-US" sz="2800" b="1" dirty="0" smtClean="0">
                <a:solidFill>
                  <a:srgbClr val="060606"/>
                </a:solidFill>
                <a:latin typeface="Times New Roman" pitchFamily="18" charset="0"/>
                <a:cs typeface="Times New Roman" pitchFamily="18" charset="0"/>
              </a:rPr>
              <a:t>		     sam32@yahoo.com</a:t>
            </a:r>
          </a:p>
          <a:p>
            <a:pPr marL="403225" lvl="1" indent="55563" algn="just">
              <a:buNone/>
            </a:pPr>
            <a:r>
              <a:rPr lang="en-US" sz="2800" b="1" dirty="0" smtClean="0">
                <a:solidFill>
                  <a:srgbClr val="060606"/>
                </a:solidFill>
                <a:latin typeface="Times New Roman" pitchFamily="18" charset="0"/>
                <a:cs typeface="Times New Roman" pitchFamily="18" charset="0"/>
              </a:rPr>
              <a:t>		     bama@hotmail.com</a:t>
            </a:r>
          </a:p>
          <a:p>
            <a:pPr marL="3175" indent="55563" algn="just">
              <a:buNone/>
            </a:pP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9601200" cy="1066800"/>
          </a:xfrm>
        </p:spPr>
        <p:txBody>
          <a:bodyPr>
            <a:noAutofit/>
          </a:bodyPr>
          <a:lstStyle/>
          <a:p>
            <a:pPr algn="ctr"/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60606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60606"/>
                </a:solidFill>
                <a:latin typeface="Baamini" pitchFamily="2" charset="0"/>
              </a:rPr>
              <a:t>Kftup</a:t>
            </a:r>
            <a:endParaRPr lang="en-US" sz="2800" b="1" dirty="0">
              <a:solidFill>
                <a:srgbClr val="060606"/>
              </a:solidFill>
              <a:latin typeface="Arial Black" pitchFamily="34" charset="0"/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7600" y="1828800"/>
            <a:ext cx="5294886" cy="421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28600"/>
            <a:ext cx="8839200" cy="1447800"/>
          </a:xfrm>
        </p:spPr>
        <p:txBody>
          <a:bodyPr/>
          <a:lstStyle/>
          <a:p>
            <a:pPr marL="3175" indent="55563" algn="just">
              <a:buNone/>
            </a:pP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fzf;fpw;F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kpd;dQ;ry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KftupAk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(</a:t>
            </a:r>
            <a:r>
              <a:rPr lang="en-US" sz="2800" b="1" dirty="0" smtClean="0">
                <a:solidFill>
                  <a:srgbClr val="009900"/>
                </a:solidFill>
                <a:latin typeface="Arial Black" pitchFamily="34" charset="0"/>
              </a:rPr>
              <a:t>Email address)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flTr;nrhy;Yk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smtClean="0">
                <a:solidFill>
                  <a:srgbClr val="009900"/>
                </a:solidFill>
                <a:latin typeface="Arial Black" pitchFamily="34" charset="0"/>
              </a:rPr>
              <a:t>(Password) 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,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Uj;jy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 </a:t>
            </a:r>
            <a:r>
              <a:rPr lang="en-US" sz="2800" b="1" dirty="0" err="1" smtClean="0">
                <a:solidFill>
                  <a:srgbClr val="009900"/>
                </a:solidFill>
                <a:latin typeface="Baamini" pitchFamily="2" charset="0"/>
              </a:rPr>
              <a:t>mtrpakhFk</a:t>
            </a:r>
            <a:r>
              <a:rPr lang="en-US" sz="2800" b="1" dirty="0" smtClean="0">
                <a:solidFill>
                  <a:srgbClr val="009900"/>
                </a:solidFill>
                <a:latin typeface="Baamini" pitchFamily="2" charset="0"/>
              </a:rPr>
              <a:t>;.</a:t>
            </a:r>
          </a:p>
          <a:p>
            <a:pPr marL="3175" indent="55563" algn="just">
              <a:buNone/>
            </a:pPr>
            <a:endParaRPr lang="en-US" sz="2800" dirty="0">
              <a:solidFill>
                <a:srgbClr val="009900"/>
              </a:solidFill>
              <a:latin typeface="Baamini" pitchFamily="2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609600"/>
            <a:ext cx="9385039" cy="494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762000" y="-76200"/>
            <a:ext cx="8191500" cy="609600"/>
          </a:xfrm>
        </p:spPr>
        <p:txBody>
          <a:bodyPr>
            <a:normAutofit/>
          </a:bodyPr>
          <a:lstStyle/>
          <a:p>
            <a:pPr algn="ctr"/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kpd;dQ;rypD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}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lhf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fbjk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 </a:t>
            </a:r>
            <a:r>
              <a:rPr lang="en-US" sz="2800" b="1" dirty="0" err="1" smtClean="0">
                <a:latin typeface="Baamini" pitchFamily="2" charset="0"/>
                <a:cs typeface="Aharoni" pitchFamily="2" charset="-79"/>
              </a:rPr>
              <a:t>mDg;Gjy</a:t>
            </a:r>
            <a:r>
              <a:rPr lang="en-US" sz="2800" b="1" dirty="0" smtClean="0">
                <a:latin typeface="Baamini" pitchFamily="2" charset="0"/>
                <a:cs typeface="Aharoni" pitchFamily="2" charset="-79"/>
              </a:rPr>
              <a:t>;</a:t>
            </a:r>
            <a:endParaRPr lang="en-US" sz="2800" b="1" dirty="0">
              <a:latin typeface="Aharoni" pitchFamily="2" charset="-79"/>
              <a:cs typeface="Aharoni" pitchFamily="2" charset="-79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 t="4545" b="39394"/>
          <a:stretch>
            <a:fillRect/>
          </a:stretch>
        </p:blipFill>
        <p:spPr bwMode="auto">
          <a:xfrm>
            <a:off x="1447801" y="4883470"/>
            <a:ext cx="1981200" cy="197452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12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powerpoint-template-24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1_Theme15">
  <a:themeElements>
    <a:clrScheme name="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2_pptdesign.blogbus.com">
  <a:themeElements>
    <a:clrScheme name="1_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1_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2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1_Theme12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powerpoint-template-24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powerpoint-template-24">
  <a:themeElements>
    <a:clrScheme name="1_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1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3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2_Theme12">
  <a:themeElements>
    <a:clrScheme name="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powerpoint-template-24">
      <a:majorFont>
        <a:latin typeface="Microsoft YaHei"/>
        <a:ea typeface="Microsoft YaHei"/>
        <a:cs typeface=""/>
      </a:majorFont>
      <a:minorFont>
        <a:latin typeface="Microsoft YaHei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8.xml><?xml version="1.0" encoding="utf-8"?>
<a:theme xmlns:a="http://schemas.openxmlformats.org/drawingml/2006/main" name="3_powerpoint-template-24">
  <a:themeElements>
    <a:clrScheme name="1_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9.xml><?xml version="1.0" encoding="utf-8"?>
<a:theme xmlns:a="http://schemas.openxmlformats.org/drawingml/2006/main" name="2_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owerpoint-template-24">
  <a:themeElements>
    <a:clrScheme name="1_powerpoint-template-24 6">
      <a:dk1>
        <a:srgbClr val="4D4D4D"/>
      </a:dk1>
      <a:lt1>
        <a:srgbClr val="FFFFFF"/>
      </a:lt1>
      <a:dk2>
        <a:srgbClr val="4D4D4D"/>
      </a:dk2>
      <a:lt2>
        <a:srgbClr val="7FCC6A"/>
      </a:lt2>
      <a:accent1>
        <a:srgbClr val="5DBF62"/>
      </a:accent1>
      <a:accent2>
        <a:srgbClr val="7CCD6F"/>
      </a:accent2>
      <a:accent3>
        <a:srgbClr val="FFFFFF"/>
      </a:accent3>
      <a:accent4>
        <a:srgbClr val="404040"/>
      </a:accent4>
      <a:accent5>
        <a:srgbClr val="B6DCB7"/>
      </a:accent5>
      <a:accent6>
        <a:srgbClr val="70BA64"/>
      </a:accent6>
      <a:hlink>
        <a:srgbClr val="48AE52"/>
      </a:hlink>
      <a:folHlink>
        <a:srgbClr val="DDDDDD"/>
      </a:folHlink>
    </a:clrScheme>
    <a:fontScheme name="1_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owerpoint-template-24 1">
        <a:dk1>
          <a:srgbClr val="4D4D4D"/>
        </a:dk1>
        <a:lt1>
          <a:srgbClr val="FFFFFF"/>
        </a:lt1>
        <a:dk2>
          <a:srgbClr val="4D4D4D"/>
        </a:dk2>
        <a:lt2>
          <a:srgbClr val="0C209B"/>
        </a:lt2>
        <a:accent1>
          <a:srgbClr val="2167BF"/>
        </a:accent1>
        <a:accent2>
          <a:srgbClr val="C60C0D"/>
        </a:accent2>
        <a:accent3>
          <a:srgbClr val="FFFFFF"/>
        </a:accent3>
        <a:accent4>
          <a:srgbClr val="404040"/>
        </a:accent4>
        <a:accent5>
          <a:srgbClr val="ABB8DC"/>
        </a:accent5>
        <a:accent6>
          <a:srgbClr val="B30A0B"/>
        </a:accent6>
        <a:hlink>
          <a:srgbClr val="4793C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2">
        <a:dk1>
          <a:srgbClr val="4D4D4D"/>
        </a:dk1>
        <a:lt1>
          <a:srgbClr val="FFFFFF"/>
        </a:lt1>
        <a:dk2>
          <a:srgbClr val="4D4D4D"/>
        </a:dk2>
        <a:lt2>
          <a:srgbClr val="2C86AA"/>
        </a:lt2>
        <a:accent1>
          <a:srgbClr val="4B782A"/>
        </a:accent1>
        <a:accent2>
          <a:srgbClr val="38AFD0"/>
        </a:accent2>
        <a:accent3>
          <a:srgbClr val="FFFFFF"/>
        </a:accent3>
        <a:accent4>
          <a:srgbClr val="404040"/>
        </a:accent4>
        <a:accent5>
          <a:srgbClr val="B1BEAC"/>
        </a:accent5>
        <a:accent6>
          <a:srgbClr val="329EBC"/>
        </a:accent6>
        <a:hlink>
          <a:srgbClr val="9DBC2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3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4">
        <a:dk1>
          <a:srgbClr val="4D4D4D"/>
        </a:dk1>
        <a:lt1>
          <a:srgbClr val="FFFFFF"/>
        </a:lt1>
        <a:dk2>
          <a:srgbClr val="4D4D4D"/>
        </a:dk2>
        <a:lt2>
          <a:srgbClr val="93CB6A"/>
        </a:lt2>
        <a:accent1>
          <a:srgbClr val="71BE5E"/>
        </a:accent1>
        <a:accent2>
          <a:srgbClr val="A0CD6E"/>
        </a:accent2>
        <a:accent3>
          <a:srgbClr val="FFFFFF"/>
        </a:accent3>
        <a:accent4>
          <a:srgbClr val="404040"/>
        </a:accent4>
        <a:accent5>
          <a:srgbClr val="BBDBB6"/>
        </a:accent5>
        <a:accent6>
          <a:srgbClr val="91BA63"/>
        </a:accent6>
        <a:hlink>
          <a:srgbClr val="6BAB4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5">
        <a:dk1>
          <a:srgbClr val="4D4D4D"/>
        </a:dk1>
        <a:lt1>
          <a:srgbClr val="FFFFFF"/>
        </a:lt1>
        <a:dk2>
          <a:srgbClr val="4D4D4D"/>
        </a:dk2>
        <a:lt2>
          <a:srgbClr val="0E0F83"/>
        </a:lt2>
        <a:accent1>
          <a:srgbClr val="4049D2"/>
        </a:accent1>
        <a:accent2>
          <a:srgbClr val="494FD9"/>
        </a:accent2>
        <a:accent3>
          <a:srgbClr val="FFFFFF"/>
        </a:accent3>
        <a:accent4>
          <a:srgbClr val="404040"/>
        </a:accent4>
        <a:accent5>
          <a:srgbClr val="AFB1E5"/>
        </a:accent5>
        <a:accent6>
          <a:srgbClr val="4147C4"/>
        </a:accent6>
        <a:hlink>
          <a:srgbClr val="757DD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owerpoint-template-24 6">
        <a:dk1>
          <a:srgbClr val="4D4D4D"/>
        </a:dk1>
        <a:lt1>
          <a:srgbClr val="FFFFFF"/>
        </a:lt1>
        <a:dk2>
          <a:srgbClr val="4D4D4D"/>
        </a:dk2>
        <a:lt2>
          <a:srgbClr val="7FCC6A"/>
        </a:lt2>
        <a:accent1>
          <a:srgbClr val="5DBF62"/>
        </a:accent1>
        <a:accent2>
          <a:srgbClr val="7CCD6F"/>
        </a:accent2>
        <a:accent3>
          <a:srgbClr val="FFFFFF"/>
        </a:accent3>
        <a:accent4>
          <a:srgbClr val="404040"/>
        </a:accent4>
        <a:accent5>
          <a:srgbClr val="B6DCB7"/>
        </a:accent5>
        <a:accent6>
          <a:srgbClr val="70BA64"/>
        </a:accent6>
        <a:hlink>
          <a:srgbClr val="48AE52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0.xml><?xml version="1.0" encoding="utf-8"?>
<a:theme xmlns:a="http://schemas.openxmlformats.org/drawingml/2006/main" name="4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Theme15">
  <a:themeElements>
    <a:clrScheme name="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pptdesign.blogbus.com">
  <a:themeElements>
    <a:clrScheme name="1_pptdesign.blogbus.com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EFE6AF"/>
      </a:accent1>
      <a:accent2>
        <a:srgbClr val="F7B103"/>
      </a:accent2>
      <a:accent3>
        <a:srgbClr val="FFFFFF"/>
      </a:accent3>
      <a:accent4>
        <a:srgbClr val="000000"/>
      </a:accent4>
      <a:accent5>
        <a:srgbClr val="F6F0D4"/>
      </a:accent5>
      <a:accent6>
        <a:srgbClr val="E0A002"/>
      </a:accent6>
      <a:hlink>
        <a:srgbClr val="54401C"/>
      </a:hlink>
      <a:folHlink>
        <a:srgbClr val="513103"/>
      </a:folHlink>
    </a:clrScheme>
    <a:fontScheme name="1_pptdesign.blogbus.com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design.blogbus.com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design.blogbus.com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design.blogbus.com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FE6AF"/>
        </a:accent1>
        <a:accent2>
          <a:srgbClr val="F7B103"/>
        </a:accent2>
        <a:accent3>
          <a:srgbClr val="FFFFFF"/>
        </a:accent3>
        <a:accent4>
          <a:srgbClr val="000000"/>
        </a:accent4>
        <a:accent5>
          <a:srgbClr val="F6F0D4"/>
        </a:accent5>
        <a:accent6>
          <a:srgbClr val="E0A002"/>
        </a:accent6>
        <a:hlink>
          <a:srgbClr val="54401C"/>
        </a:hlink>
        <a:folHlink>
          <a:srgbClr val="51310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Theme9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2_Profile">
  <a:themeElements>
    <a:clrScheme name="2_Profile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2_Profi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rofile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rofile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rofile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Theme12</Template>
  <TotalTime>299</TotalTime>
  <Words>501</Words>
  <Application>Microsoft Office PowerPoint</Application>
  <PresentationFormat>A4 Paper (210x297 mm)</PresentationFormat>
  <Paragraphs>71</Paragraphs>
  <Slides>16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20</vt:i4>
      </vt:variant>
      <vt:variant>
        <vt:lpstr>Slide Titles</vt:lpstr>
      </vt:variant>
      <vt:variant>
        <vt:i4>16</vt:i4>
      </vt:variant>
    </vt:vector>
  </HeadingPairs>
  <TitlesOfParts>
    <vt:vector size="36" baseType="lpstr">
      <vt:lpstr>Theme12</vt:lpstr>
      <vt:lpstr>1_powerpoint-template-24</vt:lpstr>
      <vt:lpstr>默认设计模板</vt:lpstr>
      <vt:lpstr>默认设计模板_2</vt:lpstr>
      <vt:lpstr>Theme15</vt:lpstr>
      <vt:lpstr>1_pptdesign.blogbus.com</vt:lpstr>
      <vt:lpstr>1_默认设计模板_2</vt:lpstr>
      <vt:lpstr>Theme9</vt:lpstr>
      <vt:lpstr>2_Profile</vt:lpstr>
      <vt:lpstr>1_Theme15</vt:lpstr>
      <vt:lpstr>2_pptdesign.blogbus.com</vt:lpstr>
      <vt:lpstr>2_默认设计模板_2</vt:lpstr>
      <vt:lpstr>1_Theme12</vt:lpstr>
      <vt:lpstr>2_powerpoint-template-24</vt:lpstr>
      <vt:lpstr>1_默认设计模板</vt:lpstr>
      <vt:lpstr>3_默认设计模板_2</vt:lpstr>
      <vt:lpstr>2_Theme12</vt:lpstr>
      <vt:lpstr>3_powerpoint-template-24</vt:lpstr>
      <vt:lpstr>2_默认设计模板</vt:lpstr>
      <vt:lpstr>4_默认设计模板_2</vt:lpstr>
      <vt:lpstr>juk; - 07</vt:lpstr>
      <vt:lpstr>njhlHghly; kw;Wk; jfty; ngWtjw;F ,izaj;jpidg;g gad;gLj;JthH</vt:lpstr>
      <vt:lpstr>njhluwh kw;Wk; njhluW(kpd;dQ;ry;)  njhlHghly;fisg; gad;gLj;JthH</vt:lpstr>
      <vt:lpstr>kpd;dQ;ry; E-Mail</vt:lpstr>
      <vt:lpstr>kpd;dQ;ry; xd;iw mDg;g my;yJ ngw;Wf;nfhs;s mtrpakhdit</vt:lpstr>
      <vt:lpstr>kpd;dQ;ry; Kftup</vt:lpstr>
      <vt:lpstr>kpd;dQ;ry; Kftup</vt:lpstr>
      <vt:lpstr>Slide 8</vt:lpstr>
      <vt:lpstr>kpd;dQ;rypD}lhf fbjk; mDg;Gjy;</vt:lpstr>
      <vt:lpstr> Gjpa kpd;dQ;riy mDg;Gk;NghJ Compose Button I Click nra;a Ntz;Lk;.</vt:lpstr>
      <vt:lpstr>kpd;dQ;ry; nra;jpnahd;wpd; Kf;fpa gFjpfs;</vt:lpstr>
      <vt:lpstr>kpd;dQ;ry; nra;jpnahd;wpd; Kf;fpa gFjpfs;</vt:lpstr>
      <vt:lpstr> kpd;dQ;riy jahH nra;j gpd;dH Send  vd;Dk;  Button I Click nra;Ak;NghJ cupatiu nrd;wilAk;.</vt:lpstr>
      <vt:lpstr>kpd;dQ;ry; xd;wpy; fhzg;gLk; milTfs;</vt:lpstr>
      <vt:lpstr>njhluwh fye;Jiuahly; (Online Conferencing)</vt:lpstr>
      <vt:lpstr>njhluwh fye;Jiuahliy Nkw;nfhs;s mtrpakhdit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vspa fzpjr; nraw;ghLfis  Nkw;nfhs;Stjw;Fr; rhh;Gfis gad;gLj;Jjy;</dc:title>
  <dc:creator>Anne</dc:creator>
  <cp:lastModifiedBy>Anne</cp:lastModifiedBy>
  <cp:revision>25</cp:revision>
  <dcterms:created xsi:type="dcterms:W3CDTF">2018-02-18T05:00:06Z</dcterms:created>
  <dcterms:modified xsi:type="dcterms:W3CDTF">2018-03-01T17:31:08Z</dcterms:modified>
</cp:coreProperties>
</file>