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44232-2858-425E-B896-C1A11AE6C6A8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C4AC4-31C0-46A9-9EFC-5C5BE9A51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pub.gov.lk-/" TargetMode="External"/><Relationship Id="rId2" Type="http://schemas.openxmlformats.org/officeDocument/2006/relationships/hyperlink" Target="http://www.survey.gov.lk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ews.lk/" TargetMode="External"/><Relationship Id="rId5" Type="http://schemas.openxmlformats.org/officeDocument/2006/relationships/hyperlink" Target="http://www.moe.gov.lk/" TargetMode="External"/><Relationship Id="rId4" Type="http://schemas.openxmlformats.org/officeDocument/2006/relationships/hyperlink" Target="http://www.gov.l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981200"/>
            <a:ext cx="6400800" cy="2971800"/>
          </a:xfrm>
        </p:spPr>
        <p:txBody>
          <a:bodyPr>
            <a:noAutofit/>
          </a:bodyPr>
          <a:lstStyle/>
          <a:p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r%fk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kw;Wk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njhopy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tha;g;Gf;fspy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jfty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njhlu;ghly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njhopy;El;gj;jpd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400" b="1" dirty="0" err="1" smtClean="0">
                <a:solidFill>
                  <a:srgbClr val="00B0F0"/>
                </a:solidFill>
                <a:latin typeface="Baamini" pitchFamily="2" charset="0"/>
              </a:rPr>
              <a:t>jhf;fk</a:t>
            </a:r>
            <a:r>
              <a:rPr lang="en-US" sz="4400" b="1" dirty="0" smtClean="0">
                <a:solidFill>
                  <a:srgbClr val="00B0F0"/>
                </a:solidFill>
                <a:latin typeface="Baamini" pitchFamily="2" charset="0"/>
              </a:rPr>
              <a:t>;.</a:t>
            </a:r>
            <a:endParaRPr lang="en-US" sz="4400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47800" y="2514600"/>
            <a:ext cx="64008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amini" pitchFamily="2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7620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Baamini" pitchFamily="2" charset="0"/>
              </a:rPr>
              <a:t>Nju;r;rp</a:t>
            </a:r>
            <a:r>
              <a:rPr lang="en-US" sz="4400" b="1" dirty="0" smtClean="0">
                <a:latin typeface="Baamini" pitchFamily="2" charset="0"/>
              </a:rPr>
              <a:t> 6</a:t>
            </a:r>
            <a:endParaRPr lang="en-US" sz="4400" b="1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b="1" dirty="0" err="1" smtClean="0">
                <a:solidFill>
                  <a:srgbClr val="00B0F0"/>
                </a:solidFill>
                <a:latin typeface="Baamini" pitchFamily="2" charset="0"/>
              </a:rPr>
              <a:t>yf;fg;gpupg;G</a:t>
            </a:r>
            <a:r>
              <a:rPr lang="en-US" b="1" dirty="0" smtClean="0">
                <a:solidFill>
                  <a:srgbClr val="00B0F0"/>
                </a:solidFill>
                <a:latin typeface="Baamini" pitchFamily="2" charset="0"/>
              </a:rPr>
              <a:t/>
            </a:r>
            <a:br>
              <a:rPr lang="en-US" b="1" dirty="0" smtClean="0">
                <a:solidFill>
                  <a:srgbClr val="00B0F0"/>
                </a:solidFill>
                <a:latin typeface="Baamini" pitchFamily="2" charset="0"/>
              </a:rPr>
            </a:br>
            <a:r>
              <a:rPr lang="en-US" b="1" dirty="0" smtClean="0">
                <a:solidFill>
                  <a:srgbClr val="00B0F0"/>
                </a:solidFill>
                <a:latin typeface="+mn-lt"/>
              </a:rPr>
              <a:t>Digital divide</a:t>
            </a:r>
            <a:endParaRPr lang="en-US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133600"/>
            <a:ext cx="7924800" cy="3657600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jfty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kw;Wk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njhlu;ghly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njhopy;El;gtpaiyg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gad;gLj;Jtjw;F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cs;s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trjpAk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Mw;wYk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&gt;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elj;ij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Mw;wYk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mit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njhlu;ghd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mwpTk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kdpjidg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nghUshjhu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uPjpapYk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r%f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uPjpapYk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gpupj;jf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fhl;Lfpd;wd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. 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JNt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yf;fKiw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ilntsp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vdg;gLk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;.</a:t>
            </a:r>
            <a:endParaRPr lang="en-US" sz="2800" b="1" dirty="0">
              <a:solidFill>
                <a:schemeClr val="tx1"/>
              </a:solidFill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4000" b="1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000" b="1" dirty="0" err="1" smtClean="0">
                <a:solidFill>
                  <a:srgbClr val="00B0F0"/>
                </a:solidFill>
                <a:latin typeface="Baamini" pitchFamily="2" charset="0"/>
              </a:rPr>
              <a:t>fopT</a:t>
            </a: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/>
            </a:r>
            <a:b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</a:b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(</a:t>
            </a:r>
            <a:r>
              <a:rPr lang="en-US" sz="4000" b="1" dirty="0" smtClean="0">
                <a:solidFill>
                  <a:srgbClr val="00B0F0"/>
                </a:solidFill>
                <a:latin typeface="+mn-lt"/>
              </a:rPr>
              <a:t>e-waste)</a:t>
            </a:r>
            <a:endParaRPr lang="en-US" sz="40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924800" cy="53340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fzpdp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njhiyf;fhl;rp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nry;Ngrp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&gt;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mr;Rg;nghwp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Nghd;w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kpd;dpdhy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my;yJ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kpd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fyj;jpdhy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njhopw;gLj;jg;gLk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gy;NtW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,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yj;jpudpay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cw;gj;jpg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nghUl;fspd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gad;gLk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fhyk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KbtilAk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NghJ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mit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,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yj;jpudpay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foptg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nghUl;fshff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fUjg;gLk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;.</a:t>
            </a:r>
          </a:p>
          <a:p>
            <a:pPr algn="just">
              <a:lnSpc>
                <a:spcPct val="120000"/>
              </a:lnSpc>
            </a:pPr>
            <a:endParaRPr lang="en-US" sz="9600" b="1" dirty="0" smtClean="0">
              <a:solidFill>
                <a:schemeClr val="tx1"/>
              </a:solidFill>
              <a:latin typeface="Baamini" pitchFamily="2" charset="0"/>
            </a:endParaRPr>
          </a:p>
          <a:p>
            <a:pPr algn="l"/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,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tw;iw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gpd;tUk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3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Kiwfspy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ghJfhg;ghf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mfw;wyhk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</a:p>
          <a:p>
            <a:pPr algn="l">
              <a:lnSpc>
                <a:spcPct val="170000"/>
              </a:lnSpc>
              <a:buFont typeface="Arial" pitchFamily="34" charset="0"/>
              <a:buChar char="•"/>
            </a:pP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gad;ghl;il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Fiwj;jy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(</a:t>
            </a:r>
            <a:r>
              <a:rPr lang="en-US" sz="9600" b="1" dirty="0" smtClean="0">
                <a:solidFill>
                  <a:schemeClr val="tx1"/>
                </a:solidFill>
              </a:rPr>
              <a:t>Reduce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lnSpc>
                <a:spcPct val="170000"/>
              </a:lnSpc>
              <a:buFont typeface="Arial" pitchFamily="34" charset="0"/>
              <a:buChar char="•"/>
            </a:pP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kWgbAk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gad;gLj;jy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; ( </a:t>
            </a:r>
            <a:r>
              <a:rPr lang="en-US" sz="9600" b="1" dirty="0" smtClean="0">
                <a:solidFill>
                  <a:schemeClr val="tx1"/>
                </a:solidFill>
              </a:rPr>
              <a:t>Reuse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lnSpc>
                <a:spcPct val="170000"/>
              </a:lnSpc>
              <a:buFont typeface="Arial" pitchFamily="34" charset="0"/>
              <a:buChar char="•"/>
            </a:pP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  <a:latin typeface="Baamini" pitchFamily="2" charset="0"/>
              </a:rPr>
              <a:t>kPs;Row;rp</a:t>
            </a:r>
            <a:r>
              <a:rPr lang="en-US" sz="9600" b="1" dirty="0" smtClean="0">
                <a:solidFill>
                  <a:schemeClr val="tx1"/>
                </a:solidFill>
                <a:latin typeface="Baamini" pitchFamily="2" charset="0"/>
              </a:rPr>
              <a:t> (</a:t>
            </a:r>
            <a:r>
              <a:rPr lang="en-US" sz="9600" b="1" dirty="0" smtClean="0">
                <a:solidFill>
                  <a:schemeClr val="tx1"/>
                </a:solidFill>
              </a:rPr>
              <a:t>Recycle)</a:t>
            </a:r>
            <a:endParaRPr lang="en-US" b="1" dirty="0" smtClean="0">
              <a:latin typeface="Baamini" pitchFamily="2" charset="0"/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00B0F0"/>
                </a:solidFill>
                <a:latin typeface="Baamini" pitchFamily="2" charset="0"/>
              </a:rPr>
              <a:t>njhopDl;gtpaYld</a:t>
            </a: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4000" b="1" dirty="0" err="1" smtClean="0">
                <a:solidFill>
                  <a:srgbClr val="00B0F0"/>
                </a:solidFill>
                <a:latin typeface="Baamini" pitchFamily="2" charset="0"/>
              </a:rPr>
              <a:t>njhlu;Ggl;l</a:t>
            </a: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Baamini" pitchFamily="2" charset="0"/>
              </a:rPr>
              <a:t>Ntiy</a:t>
            </a: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4000" b="1" dirty="0" err="1" smtClean="0">
                <a:solidFill>
                  <a:srgbClr val="00B0F0"/>
                </a:solidFill>
                <a:latin typeface="Baamini" pitchFamily="2" charset="0"/>
              </a:rPr>
              <a:t>tha;g;Gf;fs</a:t>
            </a:r>
            <a:r>
              <a:rPr lang="en-US" sz="4000" b="1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sz="4000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8153400" cy="5181600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nkd;nghUs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ju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nghwpapayhsu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  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nkd;nghUs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nghwpapayhsu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 (</a:t>
            </a:r>
            <a:r>
              <a:rPr lang="en-US" sz="3800" b="1" dirty="0" smtClean="0">
                <a:solidFill>
                  <a:schemeClr val="tx1"/>
                </a:solidFill>
              </a:rPr>
              <a:t>Software Engineer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njhopy;El;g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Kjy;tu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;. 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juTj;js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epu;thfp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( </a:t>
            </a:r>
            <a:r>
              <a:rPr lang="en-US" sz="3800" b="1" dirty="0" smtClean="0">
                <a:solidFill>
                  <a:schemeClr val="tx1"/>
                </a:solidFill>
              </a:rPr>
              <a:t>Database Administrator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nkd;nghUs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fl;likg;ghsu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nra;epuyhsu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 ( </a:t>
            </a:r>
            <a:r>
              <a:rPr lang="en-US" sz="3800" b="1" dirty="0" smtClean="0">
                <a:solidFill>
                  <a:schemeClr val="tx1"/>
                </a:solidFill>
              </a:rPr>
              <a:t>Programmer)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Kiwikg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gFg;gha;thsu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 (</a:t>
            </a:r>
            <a:r>
              <a:rPr lang="en-US" sz="3800" b="1" dirty="0" smtClean="0">
                <a:solidFill>
                  <a:schemeClr val="tx1"/>
                </a:solidFill>
              </a:rPr>
              <a:t>System Analyst)</a:t>
            </a:r>
            <a:endParaRPr lang="en-US" sz="3800" b="1" dirty="0" smtClean="0">
              <a:solidFill>
                <a:schemeClr val="tx1"/>
              </a:solidFill>
              <a:latin typeface="Baamini" pitchFamily="2" charset="0"/>
            </a:endParaRP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tiyg;gpuNahf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tpUj;jpahsu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(</a:t>
            </a:r>
            <a:r>
              <a:rPr lang="en-US" sz="3800" b="1" dirty="0" smtClean="0">
                <a:solidFill>
                  <a:schemeClr val="tx1"/>
                </a:solidFill>
              </a:rPr>
              <a:t>Web developer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tiutpay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tbtikg;ghsu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; (</a:t>
            </a:r>
            <a:r>
              <a:rPr lang="en-US" sz="3800" b="1" dirty="0" smtClean="0">
                <a:solidFill>
                  <a:schemeClr val="tx1"/>
                </a:solidFill>
              </a:rPr>
              <a:t>Graphic Designer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tiyaikg;G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Baamini" pitchFamily="2" charset="0"/>
              </a:rPr>
              <a:t>epu;thfp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  (</a:t>
            </a:r>
            <a:r>
              <a:rPr lang="en-US" sz="3800" b="1" dirty="0" smtClean="0">
                <a:solidFill>
                  <a:schemeClr val="tx1"/>
                </a:solidFill>
              </a:rPr>
              <a:t>Network Administrator</a:t>
            </a:r>
            <a:r>
              <a:rPr lang="en-US" sz="3800" b="1" dirty="0" smtClean="0">
                <a:solidFill>
                  <a:schemeClr val="tx1"/>
                </a:solidFill>
                <a:latin typeface="Baamini" pitchFamily="2" charset="0"/>
              </a:rPr>
              <a:t>)</a:t>
            </a: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Baamini" pitchFamily="2" charset="0"/>
            </a:endParaRPr>
          </a:p>
          <a:p>
            <a:pPr algn="l">
              <a:buFont typeface="Arial" pitchFamily="34" charset="0"/>
              <a:buChar char="•"/>
            </a:pPr>
            <a:endParaRPr lang="en-US" b="1" dirty="0" smtClean="0">
              <a:solidFill>
                <a:schemeClr val="tx1"/>
              </a:solidFill>
              <a:latin typeface="Baamini" pitchFamily="2" charset="0"/>
            </a:endParaRPr>
          </a:p>
          <a:p>
            <a:pPr algn="l">
              <a:buFont typeface="Arial" pitchFamily="34" charset="0"/>
              <a:buChar char="•"/>
            </a:pPr>
            <a:endParaRPr lang="en-US" b="1" dirty="0">
              <a:solidFill>
                <a:schemeClr val="tx1"/>
              </a:solidFill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762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Baamini" pitchFamily="2" charset="0"/>
              </a:rPr>
              <a:t>r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%fj;jpy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jfty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njhlu;ghly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njhopy;El;g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gad;ghl;bd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; </a:t>
            </a:r>
            <a:r>
              <a:rPr lang="en-US" sz="3200" b="1" dirty="0" err="1" smtClean="0">
                <a:solidFill>
                  <a:srgbClr val="C00000"/>
                </a:solidFill>
                <a:latin typeface="Baamini" pitchFamily="2" charset="0"/>
              </a:rPr>
              <a:t>ed;ikfs</a:t>
            </a:r>
            <a:r>
              <a:rPr lang="en-US" sz="3200" b="1" dirty="0" smtClean="0">
                <a:solidFill>
                  <a:srgbClr val="C00000"/>
                </a:solidFill>
                <a:latin typeface="Baamini" pitchFamily="2" charset="0"/>
              </a:rPr>
              <a:t>;</a:t>
            </a:r>
            <a:endParaRPr lang="en-US" b="1" dirty="0">
              <a:solidFill>
                <a:srgbClr val="C00000"/>
              </a:solidFill>
              <a:latin typeface="Baamini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1752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Baamini" pitchFamily="2" charset="0"/>
              </a:rPr>
              <a:t>mYtyf</a:t>
            </a:r>
            <a:r>
              <a:rPr lang="en-US" sz="2400" b="1" dirty="0" smtClean="0">
                <a:solidFill>
                  <a:schemeClr val="tx2"/>
                </a:solidFill>
                <a:latin typeface="Baamini" pitchFamily="2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Baamini" pitchFamily="2" charset="0"/>
              </a:rPr>
              <a:t>jd;dpaq;fp</a:t>
            </a:r>
            <a:endParaRPr lang="en-US" sz="2400" b="1" dirty="0">
              <a:solidFill>
                <a:schemeClr val="tx2"/>
              </a:solidFill>
              <a:latin typeface="Baamini" pitchFamily="2" charset="0"/>
            </a:endParaRPr>
          </a:p>
        </p:txBody>
      </p:sp>
      <p:pic>
        <p:nvPicPr>
          <p:cNvPr id="2050" name="Picture 2" descr="http://www.creativemultimediainstitute.in/images/pages/office-automation-cour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590800"/>
            <a:ext cx="4157471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4000" dirty="0" err="1" smtClean="0">
                <a:solidFill>
                  <a:srgbClr val="00B0F0"/>
                </a:solidFill>
                <a:latin typeface="Baamini" pitchFamily="2" charset="0"/>
              </a:rPr>
              <a:t>mYtyf</a:t>
            </a:r>
            <a:r>
              <a:rPr lang="en-US" sz="40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Baamini" pitchFamily="2" charset="0"/>
              </a:rPr>
              <a:t>jd;dpaq;fp</a:t>
            </a:r>
            <a:r>
              <a:rPr lang="en-US" sz="4000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Baamini" pitchFamily="2" charset="0"/>
              </a:rPr>
              <a:t>cw;gj;jpfs</a:t>
            </a:r>
            <a:r>
              <a:rPr lang="en-US" dirty="0" smtClean="0">
                <a:latin typeface="Baamini" pitchFamily="2" charset="0"/>
              </a:rPr>
              <a:t>;</a:t>
            </a:r>
            <a:endParaRPr lang="en-US" dirty="0">
              <a:latin typeface="Baamini" pitchFamily="2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85800" y="914400"/>
            <a:ext cx="7620000" cy="5562601"/>
            <a:chOff x="685800" y="914400"/>
            <a:chExt cx="7620000" cy="5562601"/>
          </a:xfrm>
        </p:grpSpPr>
        <p:pic>
          <p:nvPicPr>
            <p:cNvPr id="1027" name="Picture 3" descr="currency counting machine க்கான பட முடிவு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0" y="1295400"/>
              <a:ext cx="1238250" cy="990601"/>
            </a:xfrm>
            <a:prstGeom prst="rect">
              <a:avLst/>
            </a:prstGeom>
            <a:noFill/>
          </p:spPr>
        </p:pic>
        <p:pic>
          <p:nvPicPr>
            <p:cNvPr id="1029" name="Picture 5" descr="barcode printer க்கான பட முடிவு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58000" y="1600200"/>
              <a:ext cx="1238250" cy="1209676"/>
            </a:xfrm>
            <a:prstGeom prst="rect">
              <a:avLst/>
            </a:prstGeom>
            <a:noFill/>
          </p:spPr>
        </p:pic>
        <p:pic>
          <p:nvPicPr>
            <p:cNvPr id="1033" name="Picture 9" descr="paper shredder க்கான பட முடிவு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71601" y="3095624"/>
              <a:ext cx="1066800" cy="1066801"/>
            </a:xfrm>
            <a:prstGeom prst="rect">
              <a:avLst/>
            </a:prstGeom>
            <a:noFill/>
          </p:spPr>
        </p:pic>
        <p:pic>
          <p:nvPicPr>
            <p:cNvPr id="1035" name="Picture 11" descr="electronic safes க்கான பட முடிவு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962400" y="2133600"/>
              <a:ext cx="1428750" cy="1162050"/>
            </a:xfrm>
            <a:prstGeom prst="rect">
              <a:avLst/>
            </a:prstGeom>
            <a:noFill/>
          </p:spPr>
        </p:pic>
        <p:pic>
          <p:nvPicPr>
            <p:cNvPr id="1037" name="Picture 13" descr="laminating machine க்கான பட முடிவு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295400" y="5029200"/>
              <a:ext cx="1362075" cy="885825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685800" y="914400"/>
              <a:ext cx="3657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1. Currency counting machine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24600" y="1066800"/>
              <a:ext cx="198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2. Barcode printer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2000" y="2438400"/>
              <a:ext cx="205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3. Paper shredder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733800" y="1600200"/>
              <a:ext cx="2057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4. Electronic safes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38200" y="4572000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5. Laminating machine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57600" y="381000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6. Binding machine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33800" y="4876800"/>
              <a:ext cx="2667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7.  Barcode scanner</a:t>
              </a:r>
              <a:endParaRPr lang="en-US" dirty="0"/>
            </a:p>
          </p:txBody>
        </p:sp>
        <p:pic>
          <p:nvPicPr>
            <p:cNvPr id="1039" name="Picture 15" descr="binding machine க்கான பட முடிவு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019800" y="3505200"/>
              <a:ext cx="1238250" cy="1038225"/>
            </a:xfrm>
            <a:prstGeom prst="rect">
              <a:avLst/>
            </a:prstGeom>
            <a:noFill/>
          </p:spPr>
        </p:pic>
        <p:pic>
          <p:nvPicPr>
            <p:cNvPr id="1041" name="Picture 17" descr="barcode scanner க்கான பட முடிவு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495800" y="5181600"/>
              <a:ext cx="1295400" cy="129540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0"/>
            <a:ext cx="53340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amini" pitchFamily="2" charset="0"/>
              </a:rPr>
              <a:t> 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fw;wy</a:t>
            </a:r>
            <a:r>
              <a:rPr lang="en-US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br>
              <a:rPr lang="en-US" b="1" dirty="0" smtClean="0">
                <a:solidFill>
                  <a:srgbClr val="00B0F0"/>
                </a:solidFill>
                <a:latin typeface="Baamini" pitchFamily="2" charset="0"/>
              </a:rPr>
            </a:br>
            <a:r>
              <a:rPr lang="en-US" dirty="0" smtClean="0">
                <a:solidFill>
                  <a:srgbClr val="00B0F0"/>
                </a:solidFill>
                <a:latin typeface="+mn-lt"/>
              </a:rPr>
              <a:t>(</a:t>
            </a:r>
            <a:r>
              <a:rPr lang="en-US" b="1" dirty="0" smtClean="0">
                <a:solidFill>
                  <a:srgbClr val="00B0F0"/>
                </a:solidFill>
                <a:latin typeface="+mn-lt"/>
              </a:rPr>
              <a:t>e-learning</a:t>
            </a:r>
            <a:r>
              <a:rPr lang="en-US" dirty="0" smtClean="0">
                <a:solidFill>
                  <a:srgbClr val="00B0F0"/>
                </a:solidFill>
                <a:latin typeface="+mn-lt"/>
              </a:rPr>
              <a:t>)</a:t>
            </a:r>
            <a:endParaRPr lang="en-US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16386" name="Picture 2" descr="eLearning templat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295400"/>
            <a:ext cx="4038600" cy="21431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62000" y="3657600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Baamini" pitchFamily="2" charset="0"/>
              </a:rPr>
              <a:t>,</a:t>
            </a:r>
            <a:r>
              <a:rPr lang="en-US" sz="2400" b="1" dirty="0" err="1" smtClean="0">
                <a:latin typeface="Baamini" pitchFamily="2" charset="0"/>
              </a:rPr>
              <a:t>yj;jpudpay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tbtq;fspd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cjtpAld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Nkw;nfhs;sg;gLk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fw;wy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fw;gpj;jy</a:t>
            </a:r>
            <a:r>
              <a:rPr lang="en-US" sz="2400" b="1" dirty="0" smtClean="0">
                <a:latin typeface="Baamini" pitchFamily="2" charset="0"/>
              </a:rPr>
              <a:t>; ,</a:t>
            </a:r>
            <a:r>
              <a:rPr lang="en-US" sz="2400" b="1" dirty="0" err="1" smtClean="0">
                <a:latin typeface="Baamini" pitchFamily="2" charset="0"/>
              </a:rPr>
              <a:t>yj;jpudpay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fw;wy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vdg;gLk</a:t>
            </a:r>
            <a:r>
              <a:rPr lang="en-US" sz="2400" b="1" dirty="0" smtClean="0">
                <a:latin typeface="Baamini" pitchFamily="2" charset="0"/>
              </a:rPr>
              <a:t>;. ,J </a:t>
            </a:r>
            <a:r>
              <a:rPr lang="en-US" sz="2400" b="1" dirty="0" smtClean="0"/>
              <a:t>CBT (computer based training) , IBT( Internet Based Training), WBT(Web Based Training)  </a:t>
            </a:r>
            <a:r>
              <a:rPr lang="en-US" sz="2400" b="1" dirty="0" err="1" smtClean="0">
                <a:latin typeface="Baamini" pitchFamily="2" charset="0"/>
              </a:rPr>
              <a:t>vdTk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miof;fg;gLk</a:t>
            </a:r>
            <a:r>
              <a:rPr lang="en-US" sz="2400" b="1" dirty="0" smtClean="0">
                <a:latin typeface="Baamini" pitchFamily="2" charset="0"/>
              </a:rPr>
              <a:t>;. </a:t>
            </a:r>
            <a:r>
              <a:rPr lang="en-US" sz="2400" b="1" dirty="0" err="1" smtClean="0">
                <a:latin typeface="Baamini" pitchFamily="2" charset="0"/>
              </a:rPr>
              <a:t>mwpT</a:t>
            </a:r>
            <a:r>
              <a:rPr lang="en-US" sz="2400" b="1" dirty="0" smtClean="0">
                <a:latin typeface="Baamini" pitchFamily="2" charset="0"/>
              </a:rPr>
              <a:t>&gt; </a:t>
            </a:r>
            <a:r>
              <a:rPr lang="en-US" sz="2400" b="1" dirty="0" err="1" smtClean="0">
                <a:latin typeface="Baamini" pitchFamily="2" charset="0"/>
              </a:rPr>
              <a:t>jpwik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vd;gtw;iw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fzpdp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tiyg;gpd;dy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vd;gtw;wpd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cjtpAld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gupkhw;WtJ</a:t>
            </a:r>
            <a:r>
              <a:rPr lang="en-US" sz="2400" b="1" dirty="0" smtClean="0">
                <a:latin typeface="Baamini" pitchFamily="2" charset="0"/>
              </a:rPr>
              <a:t> ,</a:t>
            </a:r>
            <a:r>
              <a:rPr lang="en-US" sz="2400" b="1" dirty="0" err="1" smtClean="0">
                <a:latin typeface="Baamini" pitchFamily="2" charset="0"/>
              </a:rPr>
              <a:t>jd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Fwpf;NfhshFk</a:t>
            </a:r>
            <a:r>
              <a:rPr lang="en-US" sz="2400" b="1" dirty="0" smtClean="0">
                <a:latin typeface="Baamini" pitchFamily="2" charset="0"/>
              </a:rPr>
              <a:t>;.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52400"/>
            <a:ext cx="594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Baamini" pitchFamily="2" charset="0"/>
              </a:rPr>
              <a:t> 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tu;j;jfk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</a:p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e-commerce</a:t>
            </a:r>
            <a:endParaRPr lang="en-US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609600" y="1295400"/>
            <a:ext cx="8077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400" b="1" dirty="0" err="1" smtClean="0">
                <a:latin typeface="Baamini" pitchFamily="2" charset="0"/>
              </a:rPr>
              <a:t>fzpdp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my;yJ</a:t>
            </a:r>
            <a:r>
              <a:rPr lang="en-US" sz="2400" b="1" dirty="0" smtClean="0">
                <a:latin typeface="Baamini" pitchFamily="2" charset="0"/>
              </a:rPr>
              <a:t> ,</a:t>
            </a:r>
            <a:r>
              <a:rPr lang="en-US" sz="2400" b="1" dirty="0" err="1" smtClean="0">
                <a:latin typeface="Baamini" pitchFamily="2" charset="0"/>
              </a:rPr>
              <a:t>iza</a:t>
            </a:r>
            <a:r>
              <a:rPr lang="en-US" sz="2400" b="1" dirty="0" smtClean="0">
                <a:latin typeface="Baamini" pitchFamily="2" charset="0"/>
              </a:rPr>
              <a:t> ,</a:t>
            </a:r>
            <a:r>
              <a:rPr lang="en-US" sz="2400" b="1" dirty="0" err="1" smtClean="0">
                <a:latin typeface="Baamini" pitchFamily="2" charset="0"/>
              </a:rPr>
              <a:t>izg;gpy</a:t>
            </a:r>
            <a:r>
              <a:rPr lang="en-US" sz="2400" b="1" dirty="0" smtClean="0">
                <a:latin typeface="Baamini" pitchFamily="2" charset="0"/>
              </a:rPr>
              <a:t>; ,</a:t>
            </a:r>
            <a:r>
              <a:rPr lang="en-US" sz="2400" b="1" dirty="0" err="1" smtClean="0">
                <a:latin typeface="Baamini" pitchFamily="2" charset="0"/>
              </a:rPr>
              <a:t>Ue;jthNw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nghUl;fisAk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NritfisAk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ngw;Wf;nfhs;tjw;fhf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tpahghu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eltbf;if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xd;wpid</a:t>
            </a:r>
            <a:r>
              <a:rPr lang="en-US" sz="2400" b="1" dirty="0" smtClean="0">
                <a:latin typeface="Baamini" pitchFamily="2" charset="0"/>
              </a:rPr>
              <a:t> </a:t>
            </a:r>
            <a:r>
              <a:rPr lang="en-US" sz="2400" b="1" dirty="0" err="1" smtClean="0">
                <a:latin typeface="Baamini" pitchFamily="2" charset="0"/>
              </a:rPr>
              <a:t>Nkw;nfhs;Sjy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kpd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tzpfk</a:t>
            </a:r>
            <a:r>
              <a:rPr lang="en-US" sz="2400" b="1" dirty="0" smtClean="0">
                <a:latin typeface="Baamini" pitchFamily="2" charset="0"/>
              </a:rPr>
              <a:t>; </a:t>
            </a:r>
            <a:r>
              <a:rPr lang="en-US" sz="2400" b="1" dirty="0" err="1" smtClean="0">
                <a:latin typeface="Baamini" pitchFamily="2" charset="0"/>
              </a:rPr>
              <a:t>vdg;gLk</a:t>
            </a:r>
            <a:r>
              <a:rPr lang="en-US" sz="2400" b="1" dirty="0" smtClean="0">
                <a:latin typeface="Baamini" pitchFamily="2" charset="0"/>
              </a:rPr>
              <a:t>;.</a:t>
            </a:r>
            <a:endParaRPr lang="en-US" sz="2400" b="1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52400"/>
            <a:ext cx="522931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tpahghuk</a:t>
            </a:r>
            <a:r>
              <a:rPr lang="en-US" sz="3600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</a:p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E-business</a:t>
            </a:r>
            <a:endParaRPr lang="en-US" b="1" dirty="0"/>
          </a:p>
        </p:txBody>
      </p:sp>
      <p:pic>
        <p:nvPicPr>
          <p:cNvPr id="7170" name="Picture 2" descr="e-business க்கான பட முடிவ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5715000" cy="3371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76200"/>
            <a:ext cx="537038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Rfhjhuk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</a:p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E-health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219200"/>
            <a:ext cx="739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Baamini" pitchFamily="2" charset="0"/>
              </a:rPr>
              <a:t>jfty</a:t>
            </a:r>
            <a:r>
              <a:rPr lang="en-US" sz="2800" b="1" dirty="0" smtClean="0">
                <a:latin typeface="Baamini" pitchFamily="2" charset="0"/>
              </a:rPr>
              <a:t>; </a:t>
            </a:r>
            <a:r>
              <a:rPr lang="en-US" sz="2800" b="1" dirty="0" err="1" smtClean="0">
                <a:latin typeface="Baamini" pitchFamily="2" charset="0"/>
              </a:rPr>
              <a:t>njhlu;ghly</a:t>
            </a:r>
            <a:r>
              <a:rPr lang="en-US" sz="2800" b="1" dirty="0" smtClean="0">
                <a:latin typeface="Baamini" pitchFamily="2" charset="0"/>
              </a:rPr>
              <a:t>; </a:t>
            </a:r>
            <a:r>
              <a:rPr lang="en-US" sz="2800" b="1" dirty="0" err="1" smtClean="0">
                <a:latin typeface="Baamini" pitchFamily="2" charset="0"/>
              </a:rPr>
              <a:t>njhopy;El;gtpaiyg</a:t>
            </a:r>
            <a:r>
              <a:rPr lang="en-US" sz="2800" b="1" dirty="0" smtClean="0">
                <a:latin typeface="Baamini" pitchFamily="2" charset="0"/>
              </a:rPr>
              <a:t>; </a:t>
            </a:r>
            <a:r>
              <a:rPr lang="en-US" sz="2800" b="1" dirty="0" err="1" smtClean="0">
                <a:latin typeface="Baamini" pitchFamily="2" charset="0"/>
              </a:rPr>
              <a:t>gad;gLj;jp</a:t>
            </a:r>
            <a:r>
              <a:rPr lang="en-US" sz="2800" b="1" dirty="0" smtClean="0">
                <a:latin typeface="Baamini" pitchFamily="2" charset="0"/>
              </a:rPr>
              <a:t> </a:t>
            </a:r>
            <a:r>
              <a:rPr lang="en-US" sz="2800" b="1" dirty="0" err="1" smtClean="0">
                <a:latin typeface="Baamini" pitchFamily="2" charset="0"/>
              </a:rPr>
              <a:t>Rfhjhu</a:t>
            </a:r>
            <a:r>
              <a:rPr lang="en-US" sz="2800" b="1" dirty="0" smtClean="0">
                <a:latin typeface="Baamini" pitchFamily="2" charset="0"/>
              </a:rPr>
              <a:t> </a:t>
            </a:r>
            <a:r>
              <a:rPr lang="en-US" sz="2800" b="1" dirty="0" err="1" smtClean="0">
                <a:latin typeface="Baamini" pitchFamily="2" charset="0"/>
              </a:rPr>
              <a:t>eltbf;iffspy</a:t>
            </a:r>
            <a:r>
              <a:rPr lang="en-US" sz="2800" b="1" dirty="0" smtClean="0">
                <a:latin typeface="Baamini" pitchFamily="2" charset="0"/>
              </a:rPr>
              <a:t>; &lt;</a:t>
            </a:r>
            <a:r>
              <a:rPr lang="en-US" sz="2800" b="1" dirty="0" err="1" smtClean="0">
                <a:latin typeface="Baamini" pitchFamily="2" charset="0"/>
              </a:rPr>
              <a:t>LgLjy</a:t>
            </a:r>
            <a:r>
              <a:rPr lang="en-US" sz="2800" b="1" dirty="0" smtClean="0">
                <a:latin typeface="Baamini" pitchFamily="2" charset="0"/>
              </a:rPr>
              <a:t>; ,</a:t>
            </a:r>
            <a:r>
              <a:rPr lang="en-US" sz="2800" b="1" dirty="0" err="1" smtClean="0">
                <a:latin typeface="Baamini" pitchFamily="2" charset="0"/>
              </a:rPr>
              <a:t>JthFk</a:t>
            </a:r>
            <a:r>
              <a:rPr lang="en-US" sz="2800" b="1" dirty="0" smtClean="0">
                <a:latin typeface="Baamini" pitchFamily="2" charset="0"/>
              </a:rPr>
              <a:t>.; </a:t>
            </a:r>
            <a:endParaRPr lang="en-US" sz="2800" b="1" dirty="0">
              <a:latin typeface="Baamini" pitchFamily="2" charset="0"/>
            </a:endParaRPr>
          </a:p>
        </p:txBody>
      </p:sp>
      <p:pic>
        <p:nvPicPr>
          <p:cNvPr id="6146" name="Picture 2" descr="e-health meaning க்கான பட முடிவ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7315200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228600"/>
            <a:ext cx="54825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>
                <a:latin typeface="Baamini" pitchFamily="2" charset="0"/>
              </a:rPr>
              <a:t> </a:t>
            </a:r>
            <a:r>
              <a:rPr lang="en-US" sz="3600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3600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3600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dirty="0" err="1" smtClean="0">
                <a:solidFill>
                  <a:srgbClr val="00B0F0"/>
                </a:solidFill>
                <a:latin typeface="Baamini" pitchFamily="2" charset="0"/>
              </a:rPr>
              <a:t>murhq;fk</a:t>
            </a:r>
            <a:r>
              <a:rPr lang="en-US" sz="3600" dirty="0" smtClean="0">
                <a:solidFill>
                  <a:srgbClr val="00B0F0"/>
                </a:solidFill>
                <a:latin typeface="Baamini" pitchFamily="2" charset="0"/>
              </a:rPr>
              <a:t>;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7620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Baamini" pitchFamily="2" charset="0"/>
              </a:rPr>
              <a:t>Xu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murhq;fk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jfty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njhlu;ghly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njhopEl;gtpaiyg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gad;gLj;jpj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jdJ</a:t>
            </a:r>
            <a:r>
              <a:rPr lang="en-US" sz="3200" b="1" dirty="0" smtClean="0">
                <a:latin typeface="Baamini" pitchFamily="2" charset="0"/>
              </a:rPr>
              <a:t> </a:t>
            </a:r>
            <a:r>
              <a:rPr lang="en-US" sz="3200" b="1" dirty="0" err="1" smtClean="0">
                <a:latin typeface="Baamini" pitchFamily="2" charset="0"/>
              </a:rPr>
              <a:t>ehl;bd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gpuirfSlDk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fk;gdpfs</a:t>
            </a:r>
            <a:r>
              <a:rPr lang="en-US" sz="3200" b="1" dirty="0" smtClean="0">
                <a:latin typeface="Baamini" pitchFamily="2" charset="0"/>
              </a:rPr>
              <a:t>; &gt; </a:t>
            </a:r>
            <a:r>
              <a:rPr lang="en-US" sz="3200" b="1" dirty="0" err="1" smtClean="0">
                <a:latin typeface="Baamini" pitchFamily="2" charset="0"/>
              </a:rPr>
              <a:t>murhq;f</a:t>
            </a:r>
            <a:r>
              <a:rPr lang="en-US" sz="3200" b="1" dirty="0" smtClean="0">
                <a:latin typeface="Baamini" pitchFamily="2" charset="0"/>
              </a:rPr>
              <a:t> </a:t>
            </a:r>
            <a:r>
              <a:rPr lang="en-US" sz="3200" b="1" dirty="0" err="1" smtClean="0">
                <a:latin typeface="Baamini" pitchFamily="2" charset="0"/>
              </a:rPr>
              <a:t>mikaq;fs</a:t>
            </a:r>
            <a:r>
              <a:rPr lang="en-US" sz="3200" b="1" dirty="0" smtClean="0">
                <a:latin typeface="Baamini" pitchFamily="2" charset="0"/>
              </a:rPr>
              <a:t>;&gt; </a:t>
            </a:r>
            <a:r>
              <a:rPr lang="en-US" sz="3200" b="1" dirty="0" err="1" smtClean="0">
                <a:latin typeface="Baamini" pitchFamily="2" charset="0"/>
              </a:rPr>
              <a:t>murhq;f</a:t>
            </a:r>
            <a:r>
              <a:rPr lang="en-US" sz="3200" b="1" dirty="0" smtClean="0">
                <a:latin typeface="Baamini" pitchFamily="2" charset="0"/>
              </a:rPr>
              <a:t> </a:t>
            </a:r>
            <a:r>
              <a:rPr lang="en-US" sz="3200" b="1" dirty="0" err="1" smtClean="0">
                <a:latin typeface="Baamini" pitchFamily="2" charset="0"/>
              </a:rPr>
              <a:t>rhu;gw;w</a:t>
            </a:r>
            <a:r>
              <a:rPr lang="en-US" sz="3200" b="1" dirty="0" smtClean="0">
                <a:latin typeface="Baamini" pitchFamily="2" charset="0"/>
              </a:rPr>
              <a:t> </a:t>
            </a:r>
            <a:r>
              <a:rPr lang="en-US" sz="3200" b="1" dirty="0" err="1" smtClean="0">
                <a:latin typeface="Baamini" pitchFamily="2" charset="0"/>
              </a:rPr>
              <a:t>mikaq;fs</a:t>
            </a:r>
            <a:r>
              <a:rPr lang="en-US" sz="3200" b="1" dirty="0" smtClean="0">
                <a:latin typeface="Baamini" pitchFamily="2" charset="0"/>
              </a:rPr>
              <a:t>;&gt; </a:t>
            </a:r>
            <a:r>
              <a:rPr lang="en-US" sz="3200" b="1" dirty="0" err="1" smtClean="0">
                <a:latin typeface="Baamini" pitchFamily="2" charset="0"/>
              </a:rPr>
              <a:t>NtW</a:t>
            </a:r>
            <a:r>
              <a:rPr lang="en-US" sz="3200" b="1" dirty="0" smtClean="0">
                <a:latin typeface="Baamini" pitchFamily="2" charset="0"/>
              </a:rPr>
              <a:t> </a:t>
            </a:r>
            <a:r>
              <a:rPr lang="en-US" sz="3200" b="1" dirty="0" err="1" smtClean="0">
                <a:latin typeface="Baamini" pitchFamily="2" charset="0"/>
              </a:rPr>
              <a:t>murhq;fq;fs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Mfpatw;WlDk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njhlu;Glikfisg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Ngzy</a:t>
            </a:r>
            <a:r>
              <a:rPr lang="en-US" sz="3200" b="1" dirty="0" smtClean="0">
                <a:latin typeface="Baamini" pitchFamily="2" charset="0"/>
              </a:rPr>
              <a:t>; ,</a:t>
            </a:r>
            <a:r>
              <a:rPr lang="en-US" sz="3200" b="1" dirty="0" err="1" smtClean="0">
                <a:latin typeface="Baamini" pitchFamily="2" charset="0"/>
              </a:rPr>
              <a:t>yj;jpudpay</a:t>
            </a:r>
            <a:r>
              <a:rPr lang="en-US" sz="3200" b="1" dirty="0" smtClean="0">
                <a:latin typeface="Baamini" pitchFamily="2" charset="0"/>
              </a:rPr>
              <a:t>; </a:t>
            </a:r>
            <a:r>
              <a:rPr lang="en-US" sz="3200" b="1" dirty="0" err="1" smtClean="0">
                <a:latin typeface="Baamini" pitchFamily="2" charset="0"/>
              </a:rPr>
              <a:t>murhq;fk</a:t>
            </a:r>
            <a:r>
              <a:rPr lang="en-US" sz="3200" b="1" dirty="0" smtClean="0">
                <a:latin typeface="Baamini" pitchFamily="2" charset="0"/>
              </a:rPr>
              <a:t>; (</a:t>
            </a:r>
            <a:r>
              <a:rPr lang="en-US" sz="3200" b="1" dirty="0" smtClean="0"/>
              <a:t>e-government</a:t>
            </a:r>
            <a:r>
              <a:rPr lang="en-US" sz="3200" b="1" dirty="0" smtClean="0">
                <a:latin typeface="Baamini" pitchFamily="2" charset="0"/>
              </a:rPr>
              <a:t>) </a:t>
            </a:r>
            <a:r>
              <a:rPr lang="en-US" sz="3200" b="1" dirty="0" err="1" smtClean="0">
                <a:latin typeface="Baamini" pitchFamily="2" charset="0"/>
              </a:rPr>
              <a:t>vdg;gLk</a:t>
            </a:r>
            <a:r>
              <a:rPr lang="en-US" sz="3200" dirty="0" smtClean="0">
                <a:latin typeface="Baamini" pitchFamily="2" charset="0"/>
              </a:rPr>
              <a:t>;</a:t>
            </a:r>
            <a:endParaRPr lang="en-US" sz="3200" dirty="0">
              <a:latin typeface="Baamini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,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yj;jpudpay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murhq;fj;Jld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njhlu;Ggl;l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tiyj;jsq;fs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; </a:t>
            </a:r>
            <a:r>
              <a:rPr lang="en-US" sz="3600" b="1" dirty="0" err="1" smtClean="0">
                <a:solidFill>
                  <a:srgbClr val="00B0F0"/>
                </a:solidFill>
                <a:latin typeface="Baamini" pitchFamily="2" charset="0"/>
              </a:rPr>
              <a:t>rpy</a:t>
            </a:r>
            <a:r>
              <a:rPr lang="en-US" sz="3600" b="1" dirty="0" smtClean="0">
                <a:solidFill>
                  <a:srgbClr val="00B0F0"/>
                </a:solidFill>
                <a:latin typeface="Baamini" pitchFamily="2" charset="0"/>
              </a:rPr>
              <a:t>…..</a:t>
            </a:r>
            <a:endParaRPr lang="en-US" sz="3600" b="1" dirty="0">
              <a:solidFill>
                <a:srgbClr val="00B0F0"/>
              </a:solidFill>
              <a:latin typeface="Baamini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981200"/>
            <a:ext cx="8763000" cy="3733800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200000"/>
              </a:lnSpc>
            </a:pPr>
            <a:r>
              <a:rPr lang="en-US" sz="2800" b="1" dirty="0" smtClean="0">
                <a:hlinkClick r:id="rId2"/>
              </a:rPr>
              <a:t>www.survey.gov.lk</a:t>
            </a:r>
            <a:r>
              <a:rPr lang="en-US" sz="2800" b="1" dirty="0" smtClean="0"/>
              <a:t>  </a:t>
            </a:r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smtClean="0"/>
              <a:t>    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yq;if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Ma;Tj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jpizf;fsk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US" sz="2800" b="1" dirty="0" smtClean="0"/>
          </a:p>
          <a:p>
            <a:pPr algn="l">
              <a:lnSpc>
                <a:spcPct val="200000"/>
              </a:lnSpc>
            </a:pPr>
            <a:r>
              <a:rPr lang="en-US" sz="2800" b="1" dirty="0" smtClean="0">
                <a:hlinkClick r:id="rId3"/>
              </a:rPr>
              <a:t>www.edupub.gov.lk </a:t>
            </a:r>
            <a:r>
              <a:rPr lang="en-US" sz="2800" b="1" dirty="0" smtClean="0">
                <a:solidFill>
                  <a:schemeClr val="tx1"/>
                </a:solidFill>
                <a:hlinkClick r:id="rId3"/>
              </a:rPr>
              <a:t>-</a:t>
            </a:r>
            <a:r>
              <a:rPr lang="en-US" sz="2800" b="1" dirty="0" smtClean="0"/>
              <a:t>   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fy;tp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ntspaPl;Lj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jpizf;fsk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US" sz="2800" b="1" dirty="0" smtClean="0"/>
          </a:p>
          <a:p>
            <a:pPr algn="l">
              <a:lnSpc>
                <a:spcPct val="200000"/>
              </a:lnSpc>
            </a:pPr>
            <a:r>
              <a:rPr lang="en-US" sz="2800" b="1" dirty="0" smtClean="0">
                <a:hlinkClick r:id="rId4"/>
              </a:rPr>
              <a:t>www.gov.lk</a:t>
            </a:r>
            <a:r>
              <a:rPr lang="en-US" sz="2800" b="1" dirty="0" smtClean="0"/>
              <a:t>   		 </a:t>
            </a:r>
            <a:r>
              <a:rPr lang="en-US" sz="2800" b="1" dirty="0" smtClean="0">
                <a:solidFill>
                  <a:schemeClr val="tx1"/>
                </a:solidFill>
              </a:rPr>
              <a:t>-  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yq;if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murhq;f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jfty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epiyak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</a:p>
          <a:p>
            <a:pPr algn="l">
              <a:lnSpc>
                <a:spcPct val="200000"/>
              </a:lnSpc>
            </a:pPr>
            <a:r>
              <a:rPr lang="en-US" sz="2800" b="1" dirty="0" smtClean="0">
                <a:hlinkClick r:id="rId5"/>
              </a:rPr>
              <a:t>www.moe.gov.lk</a:t>
            </a:r>
            <a:r>
              <a:rPr lang="en-US" sz="2800" b="1" dirty="0" smtClean="0"/>
              <a:t>         </a:t>
            </a:r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yq;if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fy;tp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mikr;R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l">
              <a:lnSpc>
                <a:spcPct val="200000"/>
              </a:lnSpc>
            </a:pPr>
            <a:r>
              <a:rPr lang="en-US" sz="2800" b="1" dirty="0" smtClean="0">
                <a:hlinkClick r:id="rId6"/>
              </a:rPr>
              <a:t>www.news.lk</a:t>
            </a:r>
            <a:r>
              <a:rPr lang="en-US" sz="2800" b="1" dirty="0" smtClean="0"/>
              <a:t>   	</a:t>
            </a:r>
            <a:r>
              <a:rPr lang="en-US" sz="2800" b="1" dirty="0" smtClean="0">
                <a:solidFill>
                  <a:schemeClr val="tx1"/>
                </a:solidFill>
              </a:rPr>
              <a:t>- 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,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yq;if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murhq;f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Baamini" pitchFamily="2" charset="0"/>
              </a:rPr>
              <a:t>nra;jpfs</a:t>
            </a:r>
            <a:r>
              <a:rPr lang="en-US" sz="2800" b="1" dirty="0" smtClean="0">
                <a:solidFill>
                  <a:schemeClr val="tx1"/>
                </a:solidFill>
                <a:latin typeface="Baamini" pitchFamily="2" charset="0"/>
              </a:rPr>
              <a:t>;</a:t>
            </a:r>
            <a:endParaRPr lang="en-US" sz="2800" b="1" dirty="0" smtClean="0"/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467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mYtyf jd;dpaq;fp cw;gj;jpfs;</vt:lpstr>
      <vt:lpstr> ,yj;jpudpay; fw;wy;  (e-learning)</vt:lpstr>
      <vt:lpstr>Slide 5</vt:lpstr>
      <vt:lpstr>Slide 6</vt:lpstr>
      <vt:lpstr>Slide 7</vt:lpstr>
      <vt:lpstr>Slide 8</vt:lpstr>
      <vt:lpstr>,yj;jpudpay; murhq;fj;Jld; njhlu;Ggl;l tiyj;jsq;fs; rpy…..</vt:lpstr>
      <vt:lpstr>,yf;fg;gpupg;G Digital divide</vt:lpstr>
      <vt:lpstr>,yj;jpudpay; fopT (e-waste)</vt:lpstr>
      <vt:lpstr>njhopDl;gtpaYld; njhlu;Ggl;l Ntiy tha;g;Gf;fs;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Usan</dc:creator>
  <cp:lastModifiedBy>Usan</cp:lastModifiedBy>
  <cp:revision>48</cp:revision>
  <dcterms:created xsi:type="dcterms:W3CDTF">2018-02-21T05:18:13Z</dcterms:created>
  <dcterms:modified xsi:type="dcterms:W3CDTF">2018-03-06T06:58:10Z</dcterms:modified>
</cp:coreProperties>
</file>