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0" r:id="rId2"/>
    <p:sldMasterId id="2147483732" r:id="rId3"/>
    <p:sldMasterId id="2147483780" r:id="rId4"/>
    <p:sldMasterId id="2147483792" r:id="rId5"/>
    <p:sldMasterId id="2147483804" r:id="rId6"/>
    <p:sldMasterId id="2147483816" r:id="rId7"/>
    <p:sldMasterId id="2147483828" r:id="rId8"/>
  </p:sldMasterIdLst>
  <p:sldIdLst>
    <p:sldId id="256" r:id="rId9"/>
    <p:sldId id="257" r:id="rId10"/>
    <p:sldId id="258" r:id="rId11"/>
    <p:sldId id="260" r:id="rId12"/>
    <p:sldId id="261" r:id="rId13"/>
    <p:sldId id="262" r:id="rId14"/>
    <p:sldId id="259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  <a:srgbClr val="FF0000"/>
    <a:srgbClr val="BCB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3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9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4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76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238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525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590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992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4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293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7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1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8D9C714-462C-4ACB-A28E-3E7D4D1E6AE0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F7DF0F-1A8C-4245-9CB8-B4C7668428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46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7709"/>
            <a:ext cx="7543800" cy="1470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2060"/>
                </a:solidFill>
                <a:latin typeface="Bookman Old Style" pitchFamily="18" charset="0"/>
              </a:rPr>
              <a:t>EASY ENGLISH</a:t>
            </a:r>
            <a:br>
              <a:rPr lang="en-US" sz="40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Bookman Old Style" pitchFamily="18" charset="0"/>
              </a:rPr>
              <a:t>GRADE 8</a:t>
            </a:r>
            <a:endParaRPr lang="en-US" sz="4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267200"/>
            <a:ext cx="7772400" cy="1981200"/>
          </a:xfrm>
        </p:spPr>
        <p:txBody>
          <a:bodyPr>
            <a:normAutofit fontScale="70000" lnSpcReduction="20000"/>
          </a:bodyPr>
          <a:lstStyle/>
          <a:p>
            <a:r>
              <a:rPr lang="en-US" sz="3300" b="1" i="1" dirty="0" smtClean="0">
                <a:solidFill>
                  <a:srgbClr val="FF0000"/>
                </a:solidFill>
                <a:latin typeface="Castellar" pitchFamily="18" charset="0"/>
              </a:rPr>
              <a:t>ZONAL EDUCATION OFFICE-EMBILIPITIYA</a:t>
            </a:r>
          </a:p>
          <a:p>
            <a:endParaRPr lang="en-US" sz="3600" b="1" i="1" dirty="0" smtClean="0">
              <a:solidFill>
                <a:srgbClr val="92D050"/>
              </a:solidFill>
              <a:latin typeface="Castellar" pitchFamily="18" charset="0"/>
            </a:endParaRPr>
          </a:p>
          <a:p>
            <a:pPr algn="r"/>
            <a:endParaRPr lang="en-US" sz="1800" dirty="0" smtClean="0">
              <a:solidFill>
                <a:srgbClr val="00B0F0"/>
              </a:solidFill>
            </a:endParaRPr>
          </a:p>
          <a:p>
            <a:pPr algn="r"/>
            <a:endParaRPr lang="en-US" sz="1800" dirty="0">
              <a:solidFill>
                <a:srgbClr val="00B0F0"/>
              </a:solidFill>
            </a:endParaRPr>
          </a:p>
          <a:p>
            <a:pPr algn="r"/>
            <a:endParaRPr lang="en-US" sz="1800" dirty="0" smtClean="0">
              <a:solidFill>
                <a:srgbClr val="00B0F0"/>
              </a:solidFill>
            </a:endParaRPr>
          </a:p>
          <a:p>
            <a:pPr algn="r"/>
            <a:r>
              <a:rPr lang="en-US" sz="1800" b="1" i="1" dirty="0" smtClean="0">
                <a:solidFill>
                  <a:srgbClr val="0070C0"/>
                </a:solidFill>
              </a:rPr>
              <a:t>Prepared by- Ms. D.A.N.Lakmali</a:t>
            </a:r>
          </a:p>
          <a:p>
            <a:pPr algn="r"/>
            <a:r>
              <a:rPr lang="en-US" sz="1800" b="1" i="1" dirty="0" smtClean="0">
                <a:solidFill>
                  <a:srgbClr val="0070C0"/>
                </a:solidFill>
              </a:rPr>
              <a:t>R/</a:t>
            </a:r>
            <a:r>
              <a:rPr lang="en-US" sz="1800" b="1" i="1" dirty="0" err="1" smtClean="0">
                <a:solidFill>
                  <a:srgbClr val="0070C0"/>
                </a:solidFill>
              </a:rPr>
              <a:t>Emb</a:t>
            </a:r>
            <a:r>
              <a:rPr lang="en-US" sz="1800" b="1" i="1" dirty="0" smtClean="0">
                <a:solidFill>
                  <a:srgbClr val="0070C0"/>
                </a:solidFill>
              </a:rPr>
              <a:t>/</a:t>
            </a:r>
            <a:r>
              <a:rPr lang="en-US" sz="1800" b="1" i="1" dirty="0" err="1" smtClean="0">
                <a:solidFill>
                  <a:srgbClr val="0070C0"/>
                </a:solidFill>
              </a:rPr>
              <a:t>Mulendiyawala</a:t>
            </a:r>
            <a:r>
              <a:rPr lang="en-US" sz="1800" b="1" i="1" dirty="0" smtClean="0">
                <a:solidFill>
                  <a:srgbClr val="0070C0"/>
                </a:solidFill>
              </a:rPr>
              <a:t> M.V</a:t>
            </a:r>
          </a:p>
          <a:p>
            <a:pPr algn="r"/>
            <a:endParaRPr lang="en-US" sz="1800" b="1" i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752600"/>
            <a:ext cx="3390900" cy="2057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121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Baskerville Old Face" pitchFamily="18" charset="0"/>
              </a:rPr>
              <a:t>Write a short paragraph on “</a:t>
            </a:r>
            <a:r>
              <a:rPr lang="en-US" sz="3600" dirty="0" err="1" smtClean="0">
                <a:solidFill>
                  <a:srgbClr val="C00000"/>
                </a:solidFill>
                <a:latin typeface="Baskerville Old Face" pitchFamily="18" charset="0"/>
              </a:rPr>
              <a:t>Takahe</a:t>
            </a:r>
            <a:r>
              <a:rPr lang="en-US" sz="3600" dirty="0" smtClean="0">
                <a:solidFill>
                  <a:srgbClr val="C00000"/>
                </a:solidFill>
                <a:latin typeface="Baskerville Old Face" pitchFamily="18" charset="0"/>
              </a:rPr>
              <a:t>”</a:t>
            </a:r>
            <a:endParaRPr lang="en-US" sz="3600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solidFill>
                  <a:srgbClr val="000099"/>
                </a:solidFill>
              </a:rPr>
              <a:t>Takahe</a:t>
            </a:r>
            <a:r>
              <a:rPr lang="en-US" sz="2800" dirty="0" smtClean="0">
                <a:solidFill>
                  <a:srgbClr val="000099"/>
                </a:solidFill>
              </a:rPr>
              <a:t>  is a rare bird found in New Zealand…………………………………………………………………………………………………………………………………..</a:t>
            </a:r>
            <a:endParaRPr lang="en-US" sz="2800" dirty="0">
              <a:solidFill>
                <a:srgbClr val="0000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191000"/>
            <a:ext cx="23145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5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National bird of New Zealand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00B050"/>
                </a:solidFill>
                <a:latin typeface="Arial Rounded MT Bold" pitchFamily="34" charset="0"/>
              </a:rPr>
              <a:t>Kiwi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86400" y="3886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72200" y="3657600"/>
            <a:ext cx="2743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National bird of New Zealand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715000" y="4533900"/>
            <a:ext cx="800100" cy="24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515100" y="4533900"/>
            <a:ext cx="2400300" cy="9525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have their nostrils on the tip of their bill.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715000" y="2632364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400800" y="2362200"/>
            <a:ext cx="2743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Brown in colour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667000" y="344805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81000" y="2933700"/>
            <a:ext cx="2057400" cy="1104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Flightless &amp; nocturnal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743200" y="4648200"/>
            <a:ext cx="3810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90500" y="5008419"/>
            <a:ext cx="2971800" cy="990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hidden wings &amp; soft hair like feather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3913909" y="2421082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971800" y="1925782"/>
            <a:ext cx="2743199" cy="43641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Lay large eggs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343400" y="4648200"/>
            <a:ext cx="152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789218" y="5600700"/>
            <a:ext cx="24384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Five species of kiwi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230" y="3124201"/>
            <a:ext cx="2255519" cy="1295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42323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Write a small paragraph on “Kiwi”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Kiwi is the national bird of New Zealand.  ………………………………………………………………………………………………………………………………………………………….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449781"/>
            <a:ext cx="2057400" cy="22193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7309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18" y="228600"/>
            <a:ext cx="8229600" cy="99060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The third tallest &amp; second heaviest living bird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Cassowary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562600" y="3976255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096000" y="3657601"/>
            <a:ext cx="2895600" cy="11144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Capable of having deadly attacks on humans or any other animals.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748646" y="2599459"/>
            <a:ext cx="616095" cy="4398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962400" y="1524000"/>
            <a:ext cx="4876800" cy="7723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Native bird of the tropical forests of Papua, New Guinea &amp; several countries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362201" y="3345874"/>
            <a:ext cx="661554" cy="1593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28600" y="2296391"/>
            <a:ext cx="1981200" cy="112914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Has a Colorful helmet or </a:t>
            </a:r>
            <a:r>
              <a:rPr lang="en-US" dirty="0" err="1" smtClean="0">
                <a:solidFill>
                  <a:srgbClr val="002060"/>
                </a:solidFill>
              </a:rPr>
              <a:t>casque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876800" y="4772025"/>
            <a:ext cx="533400" cy="409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495800" y="5181600"/>
            <a:ext cx="2393373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Has   a large dagger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833255" y="45720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1028700" y="5372100"/>
            <a:ext cx="2667000" cy="7810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Feed on fruit, shoot &amp; grass seeds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256" y="3138055"/>
            <a:ext cx="2302748" cy="128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58774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Write an essay on “cassowary”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Cassowary is the native bird of the tropical forests of Papua, New Guinea and several countries…………………………………………………………………………………………………………………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038600"/>
            <a:ext cx="2771775" cy="16478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01536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05000"/>
            <a:ext cx="6019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417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239000" cy="1676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Baskerville Old Face" pitchFamily="18" charset="0"/>
              </a:rPr>
              <a:t>Activity -2.3</a:t>
            </a: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Baskerville Old Face" pitchFamily="18" charset="0"/>
              </a:rPr>
              <a:t>Competency Level –5.3 Transfers information in to other forms</a:t>
            </a:r>
            <a:endParaRPr lang="en-US" dirty="0">
              <a:solidFill>
                <a:schemeClr val="bg2">
                  <a:lumMod val="2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Bookman Old Style" pitchFamily="18" charset="0"/>
              </a:rPr>
              <a:t>UNIT 02</a:t>
            </a:r>
            <a:br>
              <a:rPr lang="en-US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en-US" b="1" i="1" dirty="0" smtClean="0">
                <a:solidFill>
                  <a:srgbClr val="C00000"/>
                </a:solidFill>
                <a:latin typeface="Bookman Old Style" pitchFamily="18" charset="0"/>
              </a:rPr>
              <a:t>WINGED FRIENDS</a:t>
            </a:r>
            <a:endParaRPr lang="en-US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86200"/>
            <a:ext cx="3352800" cy="2571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  <a:softEdge rad="317500"/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52266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Let`s see Jeewaka`s sister`s scrap book on birds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648200"/>
          </a:xfrm>
        </p:spPr>
        <p:txBody>
          <a:bodyPr/>
          <a:lstStyle/>
          <a:p>
            <a:r>
              <a:rPr lang="en-US" b="1" i="1" dirty="0" err="1" smtClean="0">
                <a:solidFill>
                  <a:srgbClr val="C00000"/>
                </a:solidFill>
              </a:rPr>
              <a:t>Feugian</a:t>
            </a:r>
            <a:r>
              <a:rPr lang="en-US" b="1" i="1" dirty="0" smtClean="0">
                <a:solidFill>
                  <a:srgbClr val="C00000"/>
                </a:solidFill>
              </a:rPr>
              <a:t> steamer Ducks</a:t>
            </a:r>
            <a:endParaRPr lang="en-US" sz="32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562600" y="35052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19800" y="3048000"/>
            <a:ext cx="28194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Largest steamer duck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endCxn id="12" idx="2"/>
          </p:cNvCxnSpPr>
          <p:nvPr/>
        </p:nvCxnSpPr>
        <p:spPr>
          <a:xfrm flipV="1">
            <a:off x="6134100" y="4219575"/>
            <a:ext cx="342900" cy="95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477000" y="4019550"/>
            <a:ext cx="2552700" cy="4000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Lives in South America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410200" y="2826327"/>
            <a:ext cx="457200" cy="678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410200" y="2521527"/>
            <a:ext cx="28194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Strange behavior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419600" y="2673927"/>
            <a:ext cx="76200" cy="491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487882" y="2071255"/>
            <a:ext cx="43434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99"/>
                </a:solidFill>
              </a:rPr>
              <a:t>Usually fight with each other</a:t>
            </a:r>
            <a:endParaRPr lang="en-US" dirty="0">
              <a:solidFill>
                <a:srgbClr val="000099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2743200" y="2673927"/>
            <a:ext cx="1066800" cy="1059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90600" y="2261755"/>
            <a:ext cx="2497282" cy="41217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Very aggressive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3048000" y="38100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0" y="3165763"/>
            <a:ext cx="3487882" cy="6823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Eat </a:t>
            </a:r>
            <a:r>
              <a:rPr lang="en-US" sz="1600" dirty="0" err="1" smtClean="0">
                <a:solidFill>
                  <a:srgbClr val="FF0000"/>
                </a:solidFill>
              </a:rPr>
              <a:t>eat</a:t>
            </a:r>
            <a:r>
              <a:rPr lang="en-US" sz="1600" dirty="0" smtClean="0">
                <a:solidFill>
                  <a:srgbClr val="FF0000"/>
                </a:solidFill>
              </a:rPr>
              <a:t> small snails, insect larvae and small crustaceans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905500" y="4724400"/>
            <a:ext cx="40005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477000" y="4876800"/>
            <a:ext cx="2362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Bluish grey feathers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055177" y="4838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3983182" y="5463886"/>
            <a:ext cx="3564082" cy="5715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Reddish brown throat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3314700" y="4724400"/>
            <a:ext cx="7239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990600" y="4838700"/>
            <a:ext cx="2324100" cy="647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Darker grey feathers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109" y="2933700"/>
            <a:ext cx="2819400" cy="1619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45880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7620000" cy="5638800"/>
          </a:xfrm>
        </p:spPr>
        <p:txBody>
          <a:bodyPr/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Let`s write a small paragraph on “</a:t>
            </a:r>
            <a:r>
              <a:rPr lang="en-US" sz="2800" b="1" i="1" dirty="0" err="1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Feugian</a:t>
            </a:r>
            <a:r>
              <a:rPr lang="en-US" sz="2800" b="1" i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Steamer Duck” using simple sentences.</a:t>
            </a:r>
          </a:p>
          <a:p>
            <a:endParaRPr lang="en-US" dirty="0"/>
          </a:p>
          <a:p>
            <a:r>
              <a:rPr lang="en-US" dirty="0" err="1" smtClean="0">
                <a:solidFill>
                  <a:srgbClr val="0070C0"/>
                </a:solidFill>
              </a:rPr>
              <a:t>Feugian</a:t>
            </a:r>
            <a:r>
              <a:rPr lang="en-US" dirty="0" smtClean="0">
                <a:solidFill>
                  <a:srgbClr val="0070C0"/>
                </a:solidFill>
              </a:rPr>
              <a:t> Steamer duck is the largest steamer duck in the world. It lives in South America…………………………………………………..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24200"/>
            <a:ext cx="2316163" cy="17462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318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000099"/>
                </a:solidFill>
                <a:latin typeface="Arial Rounded MT Bold" pitchFamily="34" charset="0"/>
              </a:rPr>
              <a:t>Wow! a rare bird.</a:t>
            </a:r>
            <a:endParaRPr lang="en-US" sz="3200" dirty="0">
              <a:solidFill>
                <a:srgbClr val="000099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190" y="1219200"/>
            <a:ext cx="8828809" cy="5257800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Inaccessible Island Rail</a:t>
            </a:r>
            <a:endParaRPr lang="en-US" sz="2800" b="0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867400" y="29718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72200" y="2493818"/>
            <a:ext cx="2819400" cy="4779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Smallest flightless bird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477000" y="3810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7239000" y="3657600"/>
            <a:ext cx="1752600" cy="342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Red eyes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477000" y="44196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934200" y="4800600"/>
            <a:ext cx="19050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Roam freely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38800" y="480060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410200" y="5334000"/>
            <a:ext cx="34290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Eats earthworms, moths, berries &amp; seeds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457700" y="4838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276600" y="5715000"/>
            <a:ext cx="2362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Threats from predators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124200" y="46482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600200" y="5105400"/>
            <a:ext cx="1981200" cy="4953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Average built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608118" y="3657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15191" y="3013364"/>
            <a:ext cx="2247900" cy="1104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Found on Inaccessible Island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67200" y="2590800"/>
            <a:ext cx="0" cy="422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2133600" y="1828800"/>
            <a:ext cx="41910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Lives on steep slopes &amp; grass lands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2557462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3264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Let’s write a short paragraph on “ Inaccessible Island Rail”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1"/>
            <a:ext cx="7848600" cy="14477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Inaccessible Island Rail is the smallest flightless bird in the world. It has red eyes. ……………………………………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733800"/>
            <a:ext cx="25908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1505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01000" cy="1048512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What a beautiful bird!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44040"/>
            <a:ext cx="8229600" cy="438912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  <a:latin typeface="Arial Rounded MT Bold" pitchFamily="34" charset="0"/>
              </a:rPr>
              <a:t>Emperor Penguins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943600" y="3333750"/>
            <a:ext cx="68580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629400" y="2895600"/>
            <a:ext cx="241935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99"/>
                </a:solidFill>
              </a:rPr>
              <a:t>Flightless birds</a:t>
            </a:r>
            <a:endParaRPr lang="en-US" dirty="0">
              <a:solidFill>
                <a:srgbClr val="000099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648200" y="2819400"/>
            <a:ext cx="304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086100" y="2819400"/>
            <a:ext cx="800102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30551" y="2538846"/>
            <a:ext cx="2812473" cy="10226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99"/>
                </a:solidFill>
              </a:rPr>
              <a:t>White gold markings  on the side of their head &amp; neck  </a:t>
            </a:r>
            <a:endParaRPr lang="en-US" sz="1600" dirty="0">
              <a:solidFill>
                <a:srgbClr val="000099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800600" y="4772892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895600" y="5524500"/>
            <a:ext cx="40386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99"/>
                </a:solidFill>
              </a:rPr>
              <a:t>White stomach, a black head, back tail &amp; wings</a:t>
            </a:r>
            <a:endParaRPr lang="en-US" dirty="0">
              <a:solidFill>
                <a:srgbClr val="000099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2438400" y="38862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85800" y="4419600"/>
            <a:ext cx="2209800" cy="838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Feed on fish, squid &amp; krill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715000" y="4305300"/>
            <a:ext cx="9144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591300" y="4724400"/>
            <a:ext cx="23241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Swimmers &amp; divers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23328" y="1981200"/>
            <a:ext cx="3292072" cy="4156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found in Antarctica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075" y="2833258"/>
            <a:ext cx="1950257" cy="1510145"/>
          </a:xfrm>
          <a:prstGeom prst="rect">
            <a:avLst/>
          </a:prstGeom>
        </p:spPr>
      </p:pic>
      <p:cxnSp>
        <p:nvCxnSpPr>
          <p:cNvPr id="33" name="Straight Arrow Connector 32"/>
          <p:cNvCxnSpPr/>
          <p:nvPr/>
        </p:nvCxnSpPr>
        <p:spPr>
          <a:xfrm flipV="1">
            <a:off x="5945332" y="2434940"/>
            <a:ext cx="571500" cy="398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042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ial Rounded MT Bold" pitchFamily="34" charset="0"/>
              </a:rPr>
              <a:t>Write a short paragraph on “Emperor Penguins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Emperor Penguins are flightless birds. They have a white stomach, a black head ,black tails and wings……………………………………………………..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429000"/>
            <a:ext cx="2514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93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/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A rare bird.</a:t>
            </a:r>
            <a:endParaRPr lang="en-US" i="1" dirty="0">
              <a:solidFill>
                <a:schemeClr val="tx2">
                  <a:lumMod val="60000"/>
                  <a:lumOff val="4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0364"/>
            <a:ext cx="8229600" cy="4454236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Baskerville Old Face" pitchFamily="18" charset="0"/>
              </a:rPr>
              <a:t>Takahe</a:t>
            </a:r>
            <a:endParaRPr lang="en-US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10200" y="35052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400800" y="3352800"/>
            <a:ext cx="2362200" cy="762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Found in New Zealand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219700" y="2763982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105400" y="2216727"/>
            <a:ext cx="3657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Grasslands using shrubs for the shelter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760518" y="29337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33400" y="2438400"/>
            <a:ext cx="2209800" cy="685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Live up to 20 years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686050" y="3744191"/>
            <a:ext cx="4191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33400" y="3848100"/>
            <a:ext cx="2209800" cy="647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Threats for their survival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817794" y="4533900"/>
            <a:ext cx="15846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495300" y="5181600"/>
            <a:ext cx="4800600" cy="762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Purplish-blue in color with a greenish back &amp; inner wings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3886200" y="2175164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552700" y="1870364"/>
            <a:ext cx="34671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Red based pink bill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105400" y="4343400"/>
            <a:ext cx="6096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295900" y="4876800"/>
            <a:ext cx="27813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Feed on grass, shoots &amp; insects</a:t>
            </a:r>
            <a:endParaRPr lang="en-US" dirty="0">
              <a:solidFill>
                <a:srgbClr val="008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135" y="2873086"/>
            <a:ext cx="1576459" cy="130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1720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ecutive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3">
    <a:dk1>
      <a:srgbClr val="FF6699"/>
    </a:dk1>
    <a:lt1>
      <a:srgbClr val="FFFF66"/>
    </a:lt1>
    <a:dk2>
      <a:srgbClr val="1A4847"/>
    </a:dk2>
    <a:lt2>
      <a:srgbClr val="FFFF00"/>
    </a:lt2>
    <a:accent1>
      <a:srgbClr val="00B050"/>
    </a:accent1>
    <a:accent2>
      <a:srgbClr val="00B0F0"/>
    </a:accent2>
    <a:accent3>
      <a:srgbClr val="85776D"/>
    </a:accent3>
    <a:accent4>
      <a:srgbClr val="AEAFA9"/>
    </a:accent4>
    <a:accent5>
      <a:srgbClr val="8D878B"/>
    </a:accent5>
    <a:accent6>
      <a:srgbClr val="6B6149"/>
    </a:accent6>
    <a:hlink>
      <a:srgbClr val="B6A272"/>
    </a:hlink>
    <a:folHlink>
      <a:srgbClr val="8A784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452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Office Theme</vt:lpstr>
      <vt:lpstr>Executive</vt:lpstr>
      <vt:lpstr>Waveform</vt:lpstr>
      <vt:lpstr>Flow</vt:lpstr>
      <vt:lpstr>Adjacency</vt:lpstr>
      <vt:lpstr>Angles</vt:lpstr>
      <vt:lpstr>Austin</vt:lpstr>
      <vt:lpstr>Trek</vt:lpstr>
      <vt:lpstr>EASY ENGLISH GRADE 8</vt:lpstr>
      <vt:lpstr>UNIT 02 WINGED FRIENDS</vt:lpstr>
      <vt:lpstr>Let`s see Jeewaka`s sister`s scrap book on birds.</vt:lpstr>
      <vt:lpstr>PowerPoint Presentation</vt:lpstr>
      <vt:lpstr>Wow! a rare bird.</vt:lpstr>
      <vt:lpstr>Let’s write a short paragraph on “ Inaccessible Island Rail”</vt:lpstr>
      <vt:lpstr>What a beautiful bird!</vt:lpstr>
      <vt:lpstr>Write a short paragraph on “Emperor Penguins”</vt:lpstr>
      <vt:lpstr>A rare bird.</vt:lpstr>
      <vt:lpstr>Write a short paragraph on “Takahe”</vt:lpstr>
      <vt:lpstr>National bird of New Zealand</vt:lpstr>
      <vt:lpstr>Write a small paragraph on “Kiwi”</vt:lpstr>
      <vt:lpstr>The third tallest &amp; second heaviest living bird.</vt:lpstr>
      <vt:lpstr>Write an essay on “cassowary”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126</cp:revision>
  <dcterms:created xsi:type="dcterms:W3CDTF">2020-11-21T12:51:26Z</dcterms:created>
  <dcterms:modified xsi:type="dcterms:W3CDTF">2020-12-05T14:21:33Z</dcterms:modified>
</cp:coreProperties>
</file>