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1" r:id="rId15"/>
    <p:sldId id="272"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0" d="100"/>
          <a:sy n="70" d="100"/>
        </p:scale>
        <p:origin x="4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877A-929A-4961-8D5A-7A6075C387DF}" type="datetimeFigureOut">
              <a:rPr lang="en-US" smtClean="0"/>
              <a:t>3/14/2018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19CB2-2D9A-4EB6-8214-E6AD92352E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B760B-688B-478E-A558-59846FCD4FED}"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Slide Number Placeholder 5"/>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386215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496E3-C9FF-48BD-BCCD-7DCB4E1C3489}"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Slide Number Placeholder 5"/>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405748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C3B8F-B791-457E-803F-76B8D8989114}"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Slide Number Placeholder 5"/>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210418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Slide Number Placeholder 5"/>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56910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B9713C-D8BB-4298-BBA6-F0264FFB2D7B}"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Slide Number Placeholder 5"/>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9131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4459BA-39F3-4EFA-ADFE-CA45E8BB5031}" type="datetime1">
              <a:rPr lang="en-US" smtClean="0"/>
              <a:t>3/14/2018</a:t>
            </a:fld>
            <a:endParaRPr lang="en-US"/>
          </a:p>
        </p:txBody>
      </p:sp>
      <p:sp>
        <p:nvSpPr>
          <p:cNvPr id="6" name="Footer Placeholder 5"/>
          <p:cNvSpPr>
            <a:spLocks noGrp="1"/>
          </p:cNvSpPr>
          <p:nvPr>
            <p:ph type="ftr" sz="quarter" idx="11"/>
          </p:nvPr>
        </p:nvSpPr>
        <p:spPr/>
        <p:txBody>
          <a:bodyPr/>
          <a:lstStyle/>
          <a:p>
            <a:r>
              <a:rPr lang="en-US" smtClean="0"/>
              <a:t>Prepared by Mrs.J.Kalakaran</a:t>
            </a:r>
            <a:endParaRPr lang="en-US"/>
          </a:p>
        </p:txBody>
      </p:sp>
      <p:sp>
        <p:nvSpPr>
          <p:cNvPr id="7" name="Slide Number Placeholder 6"/>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38175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52EFE1-CD0D-40D0-A59B-3D6CC0FE46DF}" type="datetime1">
              <a:rPr lang="en-US" smtClean="0"/>
              <a:t>3/14/2018</a:t>
            </a:fld>
            <a:endParaRPr lang="en-US"/>
          </a:p>
        </p:txBody>
      </p:sp>
      <p:sp>
        <p:nvSpPr>
          <p:cNvPr id="8" name="Footer Placeholder 7"/>
          <p:cNvSpPr>
            <a:spLocks noGrp="1"/>
          </p:cNvSpPr>
          <p:nvPr>
            <p:ph type="ftr" sz="quarter" idx="11"/>
          </p:nvPr>
        </p:nvSpPr>
        <p:spPr/>
        <p:txBody>
          <a:bodyPr/>
          <a:lstStyle/>
          <a:p>
            <a:r>
              <a:rPr lang="en-US" smtClean="0"/>
              <a:t>Prepared by Mrs.J.Kalakaran</a:t>
            </a:r>
            <a:endParaRPr lang="en-US"/>
          </a:p>
        </p:txBody>
      </p:sp>
      <p:sp>
        <p:nvSpPr>
          <p:cNvPr id="9" name="Slide Number Placeholder 8"/>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403243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D355D-9718-47A2-8678-1C849C60A4C9}" type="datetime1">
              <a:rPr lang="en-US" smtClean="0"/>
              <a:t>3/14/2018</a:t>
            </a:fld>
            <a:endParaRPr lang="en-US"/>
          </a:p>
        </p:txBody>
      </p:sp>
      <p:sp>
        <p:nvSpPr>
          <p:cNvPr id="4" name="Footer Placeholder 3"/>
          <p:cNvSpPr>
            <a:spLocks noGrp="1"/>
          </p:cNvSpPr>
          <p:nvPr>
            <p:ph type="ftr" sz="quarter" idx="11"/>
          </p:nvPr>
        </p:nvSpPr>
        <p:spPr/>
        <p:txBody>
          <a:bodyPr/>
          <a:lstStyle/>
          <a:p>
            <a:r>
              <a:rPr lang="en-US" smtClean="0"/>
              <a:t>Prepared by Mrs.J.Kalakaran</a:t>
            </a:r>
            <a:endParaRPr lang="en-US"/>
          </a:p>
        </p:txBody>
      </p:sp>
      <p:sp>
        <p:nvSpPr>
          <p:cNvPr id="5" name="Slide Number Placeholder 4"/>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18518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99DCD-A073-456C-8207-CDFA71E5C77A}" type="datetime1">
              <a:rPr lang="en-US" smtClean="0"/>
              <a:t>3/14/2018</a:t>
            </a:fld>
            <a:endParaRPr lang="en-US"/>
          </a:p>
        </p:txBody>
      </p:sp>
      <p:sp>
        <p:nvSpPr>
          <p:cNvPr id="3" name="Footer Placeholder 2"/>
          <p:cNvSpPr>
            <a:spLocks noGrp="1"/>
          </p:cNvSpPr>
          <p:nvPr>
            <p:ph type="ftr" sz="quarter" idx="11"/>
          </p:nvPr>
        </p:nvSpPr>
        <p:spPr/>
        <p:txBody>
          <a:bodyPr/>
          <a:lstStyle/>
          <a:p>
            <a:r>
              <a:rPr lang="en-US" smtClean="0"/>
              <a:t>Prepared by Mrs.J.Kalakaran</a:t>
            </a:r>
            <a:endParaRPr lang="en-US"/>
          </a:p>
        </p:txBody>
      </p:sp>
      <p:sp>
        <p:nvSpPr>
          <p:cNvPr id="4" name="Slide Number Placeholder 3"/>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38026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42E923-ECC4-4A49-8B4A-39713E8FF429}" type="datetime1">
              <a:rPr lang="en-US" smtClean="0"/>
              <a:t>3/14/2018</a:t>
            </a:fld>
            <a:endParaRPr lang="en-US"/>
          </a:p>
        </p:txBody>
      </p:sp>
      <p:sp>
        <p:nvSpPr>
          <p:cNvPr id="6" name="Footer Placeholder 5"/>
          <p:cNvSpPr>
            <a:spLocks noGrp="1"/>
          </p:cNvSpPr>
          <p:nvPr>
            <p:ph type="ftr" sz="quarter" idx="11"/>
          </p:nvPr>
        </p:nvSpPr>
        <p:spPr/>
        <p:txBody>
          <a:bodyPr/>
          <a:lstStyle/>
          <a:p>
            <a:r>
              <a:rPr lang="en-US" smtClean="0"/>
              <a:t>Prepared by Mrs.J.Kalakaran</a:t>
            </a:r>
            <a:endParaRPr lang="en-US"/>
          </a:p>
        </p:txBody>
      </p:sp>
      <p:sp>
        <p:nvSpPr>
          <p:cNvPr id="7" name="Slide Number Placeholder 6"/>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228627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97EA6F-1BBE-4372-BD95-6B649E831BEC}" type="datetime1">
              <a:rPr lang="en-US" smtClean="0"/>
              <a:t>3/14/2018</a:t>
            </a:fld>
            <a:endParaRPr lang="en-US"/>
          </a:p>
        </p:txBody>
      </p:sp>
      <p:sp>
        <p:nvSpPr>
          <p:cNvPr id="6" name="Footer Placeholder 5"/>
          <p:cNvSpPr>
            <a:spLocks noGrp="1"/>
          </p:cNvSpPr>
          <p:nvPr>
            <p:ph type="ftr" sz="quarter" idx="11"/>
          </p:nvPr>
        </p:nvSpPr>
        <p:spPr/>
        <p:txBody>
          <a:bodyPr/>
          <a:lstStyle/>
          <a:p>
            <a:r>
              <a:rPr lang="en-US" smtClean="0"/>
              <a:t>Prepared by Mrs.J.Kalakaran</a:t>
            </a:r>
            <a:endParaRPr lang="en-US"/>
          </a:p>
        </p:txBody>
      </p:sp>
      <p:sp>
        <p:nvSpPr>
          <p:cNvPr id="7" name="Slide Number Placeholder 6"/>
          <p:cNvSpPr>
            <a:spLocks noGrp="1"/>
          </p:cNvSpPr>
          <p:nvPr>
            <p:ph type="sldNum" sz="quarter" idx="12"/>
          </p:nvPr>
        </p:nvSpPr>
        <p:spPr/>
        <p:txBody>
          <a:bodyPr/>
          <a:lstStyle/>
          <a:p>
            <a:fld id="{AE31A9A5-A7D5-45BD-980C-DEDF27B08DDA}" type="slidenum">
              <a:rPr lang="en-US" smtClean="0"/>
              <a:pPr/>
              <a:t>‹#›</a:t>
            </a:fld>
            <a:endParaRPr lang="en-US"/>
          </a:p>
        </p:txBody>
      </p:sp>
    </p:spTree>
    <p:extLst>
      <p:ext uri="{BB962C8B-B14F-4D97-AF65-F5344CB8AC3E}">
        <p14:creationId xmlns:p14="http://schemas.microsoft.com/office/powerpoint/2010/main" val="317667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2A00C-70D4-4E0C-ABA0-BE8A2D31B5E9}" type="datetime1">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Prepared by Mrs.J.Kalakaran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1A9A5-A7D5-45BD-980C-DEDF27B08DDA}" type="slidenum">
              <a:rPr lang="en-US" smtClean="0"/>
              <a:pPr/>
              <a:t>‹#›</a:t>
            </a:fld>
            <a:endParaRPr lang="en-US"/>
          </a:p>
        </p:txBody>
      </p:sp>
    </p:spTree>
    <p:extLst>
      <p:ext uri="{BB962C8B-B14F-4D97-AF65-F5344CB8AC3E}">
        <p14:creationId xmlns:p14="http://schemas.microsoft.com/office/powerpoint/2010/main" val="425074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puterhope.com/jargon/t/tape.htm" TargetMode="External"/><Relationship Id="rId2" Type="http://schemas.openxmlformats.org/officeDocument/2006/relationships/hyperlink" Target="https://www.computerhope.com/jargon/f/fdd.htm"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www.computerhope.com/jargon/b/bd.htm"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l="19377" t="13571" r="19381" b="10179"/>
          <a:stretch>
            <a:fillRect/>
          </a:stretch>
        </p:blipFill>
        <p:spPr bwMode="auto">
          <a:xfrm>
            <a:off x="0" y="0"/>
            <a:ext cx="12192000" cy="6858000"/>
          </a:xfrm>
          <a:prstGeom prst="rect">
            <a:avLst/>
          </a:prstGeom>
          <a:noFill/>
          <a:ln w="9525">
            <a:noFill/>
            <a:miter lim="800000"/>
            <a:headEnd/>
            <a:tailEnd/>
          </a:ln>
          <a:effectLst/>
        </p:spPr>
      </p:pic>
      <p:sp>
        <p:nvSpPr>
          <p:cNvPr id="5" name="Rectangle 4"/>
          <p:cNvSpPr/>
          <p:nvPr/>
        </p:nvSpPr>
        <p:spPr>
          <a:xfrm>
            <a:off x="4859383" y="5702404"/>
            <a:ext cx="2586446"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endParaRPr lang="en-US" sz="2000" dirty="0" smtClean="0"/>
          </a:p>
          <a:p>
            <a:pPr algn="ctr"/>
            <a:r>
              <a:rPr lang="en-US" sz="2400" dirty="0" err="1" smtClean="0"/>
              <a:t>தேர்ச்சி</a:t>
            </a:r>
            <a:r>
              <a:rPr lang="en-US" sz="2400" dirty="0" smtClean="0"/>
              <a:t> </a:t>
            </a:r>
            <a:r>
              <a:rPr lang="ta-IN" sz="2400" dirty="0" smtClean="0"/>
              <a:t>1</a:t>
            </a:r>
            <a:r>
              <a:rPr lang="en-US" sz="2400" dirty="0" smtClean="0"/>
              <a:t>,2,3</a:t>
            </a:r>
            <a:r>
              <a:rPr lang="ta-IN" sz="2000" dirty="0" smtClean="0"/>
              <a:t>	</a:t>
            </a:r>
          </a:p>
        </p:txBody>
      </p:sp>
      <p:sp>
        <p:nvSpPr>
          <p:cNvPr id="6" name="Date Placeholder 5"/>
          <p:cNvSpPr>
            <a:spLocks noGrp="1"/>
          </p:cNvSpPr>
          <p:nvPr>
            <p:ph type="dt" sz="half" idx="10"/>
          </p:nvPr>
        </p:nvSpPr>
        <p:spPr/>
        <p:txBody>
          <a:bodyPr/>
          <a:lstStyle/>
          <a:p>
            <a:fld id="{5952EC84-1870-45FF-94B7-8D51E792A46D}" type="datetime1">
              <a:rPr lang="en-US" smtClean="0"/>
              <a:t>3/14/2018</a:t>
            </a:fld>
            <a:endParaRPr lang="en-US"/>
          </a:p>
        </p:txBody>
      </p:sp>
      <p:sp>
        <p:nvSpPr>
          <p:cNvPr id="7" name="Footer Placeholder 6"/>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0"/>
            <a:ext cx="8960893" cy="832513"/>
          </a:xfrm>
        </p:spPr>
        <p:txBody>
          <a:bodyPr>
            <a:normAutofit/>
          </a:bodyPr>
          <a:lstStyle/>
          <a:p>
            <a:r>
              <a:rPr lang="en-US" sz="4000" dirty="0" err="1" smtClean="0">
                <a:latin typeface="Baamini" pitchFamily="2" charset="0"/>
              </a:rPr>
              <a:t>fzpdp</a:t>
            </a:r>
            <a:r>
              <a:rPr lang="en-US" sz="4000" dirty="0" smtClean="0">
                <a:latin typeface="Baamini" pitchFamily="2" charset="0"/>
              </a:rPr>
              <a:t> </a:t>
            </a:r>
            <a:r>
              <a:rPr lang="en-US" sz="4000" dirty="0" err="1" smtClean="0">
                <a:latin typeface="Baamini" pitchFamily="2" charset="0"/>
              </a:rPr>
              <a:t>epidtfk</a:t>
            </a:r>
            <a:r>
              <a:rPr lang="en-US" sz="4000" dirty="0" smtClean="0">
                <a:latin typeface="Baamini" pitchFamily="2" charset="0"/>
              </a:rPr>
              <a:t>; - </a:t>
            </a:r>
            <a:r>
              <a:rPr lang="en-US" sz="4000" dirty="0" smtClean="0"/>
              <a:t>Computer Storage</a:t>
            </a:r>
            <a:endParaRPr lang="en-US" sz="4000" dirty="0"/>
          </a:p>
        </p:txBody>
      </p:sp>
      <p:sp>
        <p:nvSpPr>
          <p:cNvPr id="3" name="Content Placeholder 2"/>
          <p:cNvSpPr>
            <a:spLocks noGrp="1"/>
          </p:cNvSpPr>
          <p:nvPr>
            <p:ph idx="1"/>
          </p:nvPr>
        </p:nvSpPr>
        <p:spPr>
          <a:xfrm>
            <a:off x="497006" y="846160"/>
            <a:ext cx="10515600" cy="1405721"/>
          </a:xfrm>
        </p:spPr>
        <p:txBody>
          <a:bodyPr/>
          <a:lstStyle/>
          <a:p>
            <a:r>
              <a:rPr lang="en-US" dirty="0" smtClean="0">
                <a:latin typeface="Baamini" pitchFamily="2" charset="0"/>
              </a:rPr>
              <a:t>,</a:t>
            </a:r>
            <a:r>
              <a:rPr lang="en-US" dirty="0" err="1" smtClean="0">
                <a:latin typeface="Baamini" pitchFamily="2" charset="0"/>
              </a:rPr>
              <a:t>yf;fKiw</a:t>
            </a:r>
            <a:r>
              <a:rPr lang="en-US" dirty="0" smtClean="0">
                <a:latin typeface="Baamini" pitchFamily="2" charset="0"/>
              </a:rPr>
              <a:t> </a:t>
            </a:r>
            <a:r>
              <a:rPr lang="en-US" dirty="0" err="1" smtClean="0">
                <a:latin typeface="Baamini" pitchFamily="2" charset="0"/>
              </a:rPr>
              <a:t>tbtpy</a:t>
            </a:r>
            <a:r>
              <a:rPr lang="en-US" dirty="0" smtClean="0">
                <a:latin typeface="Baamini" pitchFamily="2" charset="0"/>
              </a:rPr>
              <a:t>; </a:t>
            </a:r>
            <a:r>
              <a:rPr lang="en-US" dirty="0" err="1" smtClean="0">
                <a:latin typeface="Baamini" pitchFamily="2" charset="0"/>
              </a:rPr>
              <a:t>juTfis</a:t>
            </a:r>
            <a:r>
              <a:rPr lang="en-US" dirty="0" smtClean="0">
                <a:latin typeface="Baamini" pitchFamily="2" charset="0"/>
              </a:rPr>
              <a:t> </a:t>
            </a:r>
            <a:r>
              <a:rPr lang="en-US" dirty="0" err="1" smtClean="0">
                <a:latin typeface="Baamini" pitchFamily="2" charset="0"/>
              </a:rPr>
              <a:t>Nrkpj;J</a:t>
            </a:r>
            <a:r>
              <a:rPr lang="en-US" dirty="0" smtClean="0">
                <a:latin typeface="Baamini" pitchFamily="2" charset="0"/>
              </a:rPr>
              <a:t> </a:t>
            </a:r>
            <a:r>
              <a:rPr lang="en-US" dirty="0" err="1" smtClean="0">
                <a:latin typeface="Baamini" pitchFamily="2" charset="0"/>
              </a:rPr>
              <a:t>itf;f</a:t>
            </a:r>
            <a:r>
              <a:rPr lang="en-US" dirty="0" smtClean="0">
                <a:latin typeface="Baamini" pitchFamily="2" charset="0"/>
              </a:rPr>
              <a:t> </a:t>
            </a:r>
            <a:r>
              <a:rPr lang="en-US" dirty="0" err="1" smtClean="0">
                <a:latin typeface="Baamini" pitchFamily="2" charset="0"/>
              </a:rPr>
              <a:t>cjTk</a:t>
            </a:r>
            <a:r>
              <a:rPr lang="en-US" dirty="0" smtClean="0">
                <a:latin typeface="Baamini" pitchFamily="2" charset="0"/>
              </a:rPr>
              <a:t>; </a:t>
            </a:r>
            <a:r>
              <a:rPr lang="en-US" dirty="0" err="1" smtClean="0">
                <a:latin typeface="Baamini" pitchFamily="2" charset="0"/>
              </a:rPr>
              <a:t>rhjdq;fs</a:t>
            </a:r>
            <a:r>
              <a:rPr lang="en-US" dirty="0" smtClean="0">
                <a:latin typeface="Baamini" pitchFamily="2" charset="0"/>
              </a:rPr>
              <a:t>; </a:t>
            </a:r>
            <a:r>
              <a:rPr lang="en-US" dirty="0" err="1" smtClean="0">
                <a:latin typeface="Baamini" pitchFamily="2" charset="0"/>
              </a:rPr>
              <a:t>Nrkpg;Gr</a:t>
            </a:r>
            <a:r>
              <a:rPr lang="en-US" dirty="0" smtClean="0">
                <a:latin typeface="Baamini" pitchFamily="2" charset="0"/>
              </a:rPr>
              <a:t>; </a:t>
            </a:r>
            <a:r>
              <a:rPr lang="en-US" dirty="0" err="1" smtClean="0">
                <a:latin typeface="Baamini" pitchFamily="2" charset="0"/>
              </a:rPr>
              <a:t>rhjdq;fs</a:t>
            </a:r>
            <a:r>
              <a:rPr lang="en-US" dirty="0" smtClean="0">
                <a:latin typeface="Baamini" pitchFamily="2" charset="0"/>
              </a:rPr>
              <a:t>; </a:t>
            </a:r>
            <a:r>
              <a:rPr lang="en-US" dirty="0" err="1" smtClean="0">
                <a:latin typeface="Baamini" pitchFamily="2" charset="0"/>
              </a:rPr>
              <a:t>MFk</a:t>
            </a:r>
            <a:r>
              <a:rPr lang="en-US" dirty="0" smtClean="0">
                <a:latin typeface="Baamini" pitchFamily="2" charset="0"/>
              </a:rPr>
              <a:t>;. </a:t>
            </a:r>
          </a:p>
          <a:p>
            <a:r>
              <a:rPr lang="en-US" dirty="0" err="1" smtClean="0">
                <a:latin typeface="Baamini" pitchFamily="2" charset="0"/>
              </a:rPr>
              <a:t>gy</a:t>
            </a:r>
            <a:r>
              <a:rPr lang="en-US" dirty="0" smtClean="0">
                <a:latin typeface="Baamini" pitchFamily="2" charset="0"/>
              </a:rPr>
              <a:t> </a:t>
            </a:r>
            <a:r>
              <a:rPr lang="en-US" dirty="0" err="1" smtClean="0">
                <a:latin typeface="Baamini" pitchFamily="2" charset="0"/>
              </a:rPr>
              <a:t>tifahd</a:t>
            </a:r>
            <a:r>
              <a:rPr lang="en-US" dirty="0" smtClean="0">
                <a:latin typeface="Baamini" pitchFamily="2" charset="0"/>
              </a:rPr>
              <a:t> </a:t>
            </a:r>
            <a:r>
              <a:rPr lang="en-US" dirty="0" err="1" smtClean="0">
                <a:latin typeface="Baamini" pitchFamily="2" charset="0"/>
              </a:rPr>
              <a:t>Nrkpg;Gr</a:t>
            </a:r>
            <a:r>
              <a:rPr lang="en-US" dirty="0" smtClean="0">
                <a:latin typeface="Baamini" pitchFamily="2" charset="0"/>
              </a:rPr>
              <a:t>; </a:t>
            </a:r>
            <a:r>
              <a:rPr lang="en-US" dirty="0" err="1" smtClean="0">
                <a:latin typeface="Baamini" pitchFamily="2" charset="0"/>
              </a:rPr>
              <a:t>rhjdq;fs</a:t>
            </a:r>
            <a:r>
              <a:rPr lang="en-US" dirty="0" smtClean="0">
                <a:latin typeface="Baamini" pitchFamily="2" charset="0"/>
              </a:rPr>
              <a:t>; </a:t>
            </a:r>
            <a:r>
              <a:rPr lang="en-US" dirty="0" err="1" smtClean="0">
                <a:latin typeface="Baamini" pitchFamily="2" charset="0"/>
              </a:rPr>
              <a:t>gad;ghl;by</a:t>
            </a:r>
            <a:r>
              <a:rPr lang="en-US" dirty="0" smtClean="0">
                <a:latin typeface="Baamini" pitchFamily="2" charset="0"/>
              </a:rPr>
              <a:t>; </a:t>
            </a:r>
            <a:r>
              <a:rPr lang="en-US" dirty="0" err="1" smtClean="0">
                <a:latin typeface="Baamini" pitchFamily="2" charset="0"/>
              </a:rPr>
              <a:t>cs;sd</a:t>
            </a:r>
            <a:r>
              <a:rPr lang="en-US" dirty="0" smtClean="0">
                <a:latin typeface="Baamini" pitchFamily="2" charset="0"/>
              </a:rPr>
              <a:t>.</a:t>
            </a:r>
            <a:endParaRPr lang="en-US" dirty="0">
              <a:latin typeface="Baamini" pitchFamily="2" charset="0"/>
            </a:endParaRPr>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a:xfrm>
            <a:off x="8077200" y="6492875"/>
            <a:ext cx="4114800" cy="365125"/>
          </a:xfrm>
        </p:spPr>
        <p:txBody>
          <a:bodyPr/>
          <a:lstStyle/>
          <a:p>
            <a:r>
              <a:rPr lang="en-US" dirty="0" smtClean="0"/>
              <a:t>Prepared by </a:t>
            </a:r>
            <a:r>
              <a:rPr lang="en-US" dirty="0" err="1" smtClean="0"/>
              <a:t>Mrs.J.Kalakaran</a:t>
            </a:r>
            <a:endParaRPr lang="en-US" dirty="0"/>
          </a:p>
        </p:txBody>
      </p:sp>
      <p:sp>
        <p:nvSpPr>
          <p:cNvPr id="6" name="Rectangle 5"/>
          <p:cNvSpPr/>
          <p:nvPr/>
        </p:nvSpPr>
        <p:spPr>
          <a:xfrm>
            <a:off x="0" y="2432104"/>
            <a:ext cx="9756838"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b="1" dirty="0" err="1" smtClean="0">
                <a:solidFill>
                  <a:srgbClr val="FFFF00"/>
                </a:solidFill>
                <a:latin typeface="Baamini" pitchFamily="2" charset="0"/>
                <a:ea typeface="Verdana" panose="020B0604030504040204" pitchFamily="34" charset="0"/>
                <a:cs typeface="Verdana" panose="020B0604030504040204" pitchFamily="34" charset="0"/>
              </a:rPr>
              <a:t>Nrkpg;Gr</a:t>
            </a:r>
            <a:r>
              <a:rPr lang="en-US" sz="2400" b="1" dirty="0" smtClean="0">
                <a:solidFill>
                  <a:srgbClr val="FFFF00"/>
                </a:solidFill>
                <a:latin typeface="Baamini" pitchFamily="2" charset="0"/>
                <a:ea typeface="Verdana" panose="020B0604030504040204" pitchFamily="34" charset="0"/>
                <a:cs typeface="Verdana" panose="020B0604030504040204" pitchFamily="34" charset="0"/>
              </a:rPr>
              <a:t>; </a:t>
            </a:r>
            <a:r>
              <a:rPr lang="en-US" sz="2400" b="1" dirty="0" err="1" smtClean="0">
                <a:solidFill>
                  <a:srgbClr val="FFFF00"/>
                </a:solidFill>
                <a:latin typeface="Baamini" pitchFamily="2" charset="0"/>
                <a:ea typeface="Verdana" panose="020B0604030504040204" pitchFamily="34" charset="0"/>
                <a:cs typeface="Verdana" panose="020B0604030504040204" pitchFamily="34" charset="0"/>
              </a:rPr>
              <a:t>rhjdq;fSf;F</a:t>
            </a:r>
            <a:r>
              <a:rPr lang="en-US" sz="2400" b="1" dirty="0" smtClean="0">
                <a:solidFill>
                  <a:srgbClr val="FFFF00"/>
                </a:solidFill>
                <a:latin typeface="Baamini" pitchFamily="2" charset="0"/>
                <a:ea typeface="Verdana" panose="020B0604030504040204" pitchFamily="34" charset="0"/>
                <a:cs typeface="Verdana" panose="020B0604030504040204" pitchFamily="34" charset="0"/>
              </a:rPr>
              <a:t> </a:t>
            </a:r>
            <a:r>
              <a:rPr lang="en-US" sz="2400" b="1" dirty="0" err="1" smtClean="0">
                <a:solidFill>
                  <a:srgbClr val="FFFF00"/>
                </a:solidFill>
                <a:latin typeface="Baamini" pitchFamily="2" charset="0"/>
                <a:ea typeface="Verdana" panose="020B0604030504040204" pitchFamily="34" charset="0"/>
                <a:cs typeface="Verdana" panose="020B0604030504040204" pitchFamily="34" charset="0"/>
              </a:rPr>
              <a:t>cjhuzq;fs</a:t>
            </a:r>
            <a:r>
              <a:rPr lang="en-US" sz="2400" b="1" dirty="0" smtClean="0">
                <a:solidFill>
                  <a:srgbClr val="FFFF00"/>
                </a:solidFill>
                <a:latin typeface="Baamini" pitchFamily="2" charset="0"/>
                <a:ea typeface="Verdana" panose="020B0604030504040204" pitchFamily="34" charset="0"/>
                <a:cs typeface="Verdana" panose="020B0604030504040204" pitchFamily="34" charset="0"/>
              </a:rPr>
              <a:t>;  - </a:t>
            </a:r>
            <a:r>
              <a:rPr lang="en-US" sz="2400" b="1" dirty="0" smtClean="0">
                <a:solidFill>
                  <a:srgbClr val="FFFF00"/>
                </a:solidFill>
              </a:rPr>
              <a:t>Examples </a:t>
            </a:r>
            <a:r>
              <a:rPr lang="en-US" sz="2400" b="1" dirty="0">
                <a:solidFill>
                  <a:srgbClr val="FFFF00"/>
                </a:solidFill>
              </a:rPr>
              <a:t>of computer storage</a:t>
            </a:r>
            <a:endParaRPr lang="en-US" sz="2400" dirty="0">
              <a:solidFill>
                <a:srgbClr val="FFFF00"/>
              </a:solidFill>
            </a:endParaRPr>
          </a:p>
        </p:txBody>
      </p:sp>
      <p:sp>
        <p:nvSpPr>
          <p:cNvPr id="7" name="Rectangle 6"/>
          <p:cNvSpPr/>
          <p:nvPr/>
        </p:nvSpPr>
        <p:spPr>
          <a:xfrm>
            <a:off x="0" y="2963620"/>
            <a:ext cx="10311618" cy="461665"/>
          </a:xfrm>
          <a:prstGeom prst="rect">
            <a:avLst/>
          </a:prstGeom>
        </p:spPr>
        <p:txBody>
          <a:bodyPr wrap="square">
            <a:spAutoFit/>
          </a:bodyPr>
          <a:lstStyle/>
          <a:p>
            <a:r>
              <a:rPr lang="en-US" sz="2400" dirty="0" smtClean="0">
                <a:latin typeface="Baamini" pitchFamily="2" charset="0"/>
              </a:rPr>
              <a:t>1. </a:t>
            </a:r>
            <a:r>
              <a:rPr lang="en-US" sz="2400" dirty="0" err="1" smtClean="0">
                <a:latin typeface="Baamini" pitchFamily="2" charset="0"/>
              </a:rPr>
              <a:t>fhe;j</a:t>
            </a:r>
            <a:r>
              <a:rPr lang="en-US" sz="2400" dirty="0" smtClean="0">
                <a:latin typeface="Baamini" pitchFamily="2" charset="0"/>
              </a:rPr>
              <a:t> </a:t>
            </a:r>
            <a:r>
              <a:rPr lang="en-US" sz="2400" dirty="0" err="1" smtClean="0">
                <a:latin typeface="Baamini" pitchFamily="2" charset="0"/>
              </a:rPr>
              <a:t>Clf</a:t>
            </a:r>
            <a:r>
              <a:rPr lang="en-US" sz="2400" dirty="0" smtClean="0">
                <a:latin typeface="Baamini" pitchFamily="2" charset="0"/>
              </a:rPr>
              <a:t> </a:t>
            </a:r>
            <a:r>
              <a:rPr lang="en-US" sz="2400" dirty="0" err="1" smtClean="0">
                <a:latin typeface="Baamini" pitchFamily="2" charset="0"/>
              </a:rPr>
              <a:t>rhjdq;fs</a:t>
            </a:r>
            <a:r>
              <a:rPr lang="en-US" sz="2400" dirty="0" smtClean="0">
                <a:latin typeface="Baamini" pitchFamily="2" charset="0"/>
              </a:rPr>
              <a:t>; - </a:t>
            </a:r>
            <a:r>
              <a:rPr lang="en-US" sz="2400" dirty="0" smtClean="0"/>
              <a:t>Magnetic </a:t>
            </a:r>
            <a:r>
              <a:rPr lang="en-US" sz="2400" dirty="0"/>
              <a:t>storage devices</a:t>
            </a:r>
          </a:p>
        </p:txBody>
      </p:sp>
      <p:sp>
        <p:nvSpPr>
          <p:cNvPr id="8" name="Rectangle 1"/>
          <p:cNvSpPr>
            <a:spLocks noChangeArrowheads="1"/>
          </p:cNvSpPr>
          <p:nvPr/>
        </p:nvSpPr>
        <p:spPr bwMode="auto">
          <a:xfrm>
            <a:off x="161236" y="3512918"/>
            <a:ext cx="1213392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2200" dirty="0" smtClean="0">
                <a:latin typeface="Arial" panose="020B0604020202020204" pitchFamily="34" charset="0"/>
              </a:rPr>
              <a:t>1. </a:t>
            </a:r>
            <a:r>
              <a:rPr kumimoji="0" lang="en-US" altLang="en-US" sz="2200" b="0" i="0" strike="noStrike" cap="none" normalizeH="0" baseline="0" dirty="0" err="1" smtClean="0">
                <a:ln>
                  <a:noFill/>
                </a:ln>
                <a:solidFill>
                  <a:srgbClr val="0070C0"/>
                </a:solidFill>
                <a:effectLst/>
                <a:latin typeface="Baamini" pitchFamily="2" charset="0"/>
              </a:rPr>
              <a:t>td;jl;L</a:t>
            </a:r>
            <a:r>
              <a:rPr kumimoji="0" lang="en-US" altLang="en-US" sz="2200" b="0" i="0" strike="noStrike" cap="none" normalizeH="0" baseline="0" dirty="0" smtClean="0">
                <a:ln>
                  <a:noFill/>
                </a:ln>
                <a:solidFill>
                  <a:srgbClr val="0070C0"/>
                </a:solidFill>
                <a:effectLst/>
                <a:latin typeface="inherit"/>
              </a:rPr>
              <a:t> - Hard disk		2. </a:t>
            </a:r>
            <a:r>
              <a:rPr lang="en-US" altLang="en-US" sz="2200" dirty="0" err="1" smtClean="0">
                <a:solidFill>
                  <a:srgbClr val="0070C0"/>
                </a:solidFill>
                <a:latin typeface="Baamini" pitchFamily="2" charset="0"/>
                <a:hlinkClick r:id="rId2"/>
              </a:rPr>
              <a:t>nefpo;tl;L</a:t>
            </a:r>
            <a:r>
              <a:rPr lang="en-US" altLang="en-US" sz="2200" dirty="0" smtClean="0">
                <a:solidFill>
                  <a:srgbClr val="0070C0"/>
                </a:solidFill>
                <a:latin typeface="inherit"/>
                <a:hlinkClick r:id="rId2"/>
              </a:rPr>
              <a:t> - Floppy diskette</a:t>
            </a:r>
            <a:r>
              <a:rPr lang="en-US" altLang="en-US" sz="2200" dirty="0" smtClean="0">
                <a:solidFill>
                  <a:srgbClr val="0070C0"/>
                </a:solidFill>
                <a:latin typeface="inherit"/>
              </a:rPr>
              <a:t>	3. </a:t>
            </a:r>
            <a:r>
              <a:rPr kumimoji="0" lang="en-US" altLang="en-US" sz="2200" b="0" i="0" strike="noStrike" cap="none" normalizeH="0" baseline="0" dirty="0" err="1" smtClean="0">
                <a:ln>
                  <a:noFill/>
                </a:ln>
                <a:solidFill>
                  <a:srgbClr val="0070C0"/>
                </a:solidFill>
                <a:effectLst/>
                <a:latin typeface="Baamini" pitchFamily="2" charset="0"/>
                <a:hlinkClick r:id="rId3"/>
              </a:rPr>
              <a:t>fhe;j</a:t>
            </a:r>
            <a:r>
              <a:rPr kumimoji="0" lang="en-US" altLang="en-US" sz="2200" b="0" i="0" strike="noStrike" cap="none" normalizeH="0" baseline="0" dirty="0" smtClean="0">
                <a:ln>
                  <a:noFill/>
                </a:ln>
                <a:solidFill>
                  <a:srgbClr val="0070C0"/>
                </a:solidFill>
                <a:effectLst/>
                <a:latin typeface="Baamini" pitchFamily="2" charset="0"/>
                <a:hlinkClick r:id="rId3"/>
              </a:rPr>
              <a:t> </a:t>
            </a:r>
            <a:r>
              <a:rPr kumimoji="0" lang="en-US" altLang="en-US" sz="2200" b="0" i="0" strike="noStrike" cap="none" normalizeH="0" baseline="0" dirty="0" err="1" smtClean="0">
                <a:ln>
                  <a:noFill/>
                </a:ln>
                <a:solidFill>
                  <a:srgbClr val="0070C0"/>
                </a:solidFill>
                <a:effectLst/>
                <a:latin typeface="Baamini" pitchFamily="2" charset="0"/>
                <a:hlinkClick r:id="rId3"/>
              </a:rPr>
              <a:t>ehlh</a:t>
            </a:r>
            <a:r>
              <a:rPr kumimoji="0" lang="en-US" altLang="en-US" sz="2200" b="0" i="0" strike="noStrike" cap="none" normalizeH="0" baseline="0" dirty="0" smtClean="0">
                <a:ln>
                  <a:noFill/>
                </a:ln>
                <a:solidFill>
                  <a:srgbClr val="0070C0"/>
                </a:solidFill>
                <a:effectLst/>
                <a:latin typeface="Baamini" pitchFamily="2" charset="0"/>
                <a:hlinkClick r:id="rId3"/>
              </a:rPr>
              <a:t> </a:t>
            </a:r>
            <a:r>
              <a:rPr kumimoji="0" lang="en-US" altLang="en-US" sz="2200" b="0" i="0" strike="noStrike" cap="none" normalizeH="0" baseline="0" dirty="0" smtClean="0">
                <a:ln>
                  <a:noFill/>
                </a:ln>
                <a:solidFill>
                  <a:srgbClr val="0070C0"/>
                </a:solidFill>
                <a:effectLst/>
                <a:latin typeface="inherit"/>
                <a:hlinkClick r:id="rId3"/>
              </a:rPr>
              <a:t>- Magnetic Tape</a:t>
            </a:r>
            <a:endParaRPr kumimoji="0" lang="en-US" altLang="en-US" sz="2200" b="0" i="0" u="none" strike="noStrike" cap="none" normalizeH="0" baseline="0" dirty="0" smtClean="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200" dirty="0">
              <a:latin typeface="inheri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6" y="4005457"/>
            <a:ext cx="2048578" cy="2669980"/>
          </a:xfrm>
          <a:prstGeom prst="rect">
            <a:avLst/>
          </a:prstGeom>
        </p:spPr>
      </p:pic>
      <p:pic>
        <p:nvPicPr>
          <p:cNvPr id="12" name="Picture 5"/>
          <p:cNvPicPr>
            <a:picLocks noChangeAspect="1" noChangeArrowheads="1"/>
          </p:cNvPicPr>
          <p:nvPr/>
        </p:nvPicPr>
        <p:blipFill>
          <a:blip r:embed="rId5"/>
          <a:srcRect/>
          <a:stretch>
            <a:fillRect/>
          </a:stretch>
        </p:blipFill>
        <p:spPr bwMode="auto">
          <a:xfrm>
            <a:off x="4688006" y="4235138"/>
            <a:ext cx="2133600" cy="1885950"/>
          </a:xfrm>
          <a:prstGeom prst="rect">
            <a:avLst/>
          </a:prstGeom>
          <a:noFill/>
          <a:ln w="9525">
            <a:noFill/>
            <a:miter lim="800000"/>
            <a:headEnd/>
            <a:tailEnd/>
          </a:ln>
          <a:effectLst/>
        </p:spPr>
      </p:pic>
      <p:pic>
        <p:nvPicPr>
          <p:cNvPr id="1026" name="Picture 2" descr="magnetic tape க்கான பட முடி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7014" y="4123049"/>
            <a:ext cx="2915171" cy="19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Title 5"/>
          <p:cNvSpPr>
            <a:spLocks noGrp="1"/>
          </p:cNvSpPr>
          <p:nvPr>
            <p:ph type="title"/>
          </p:nvPr>
        </p:nvSpPr>
        <p:spPr>
          <a:xfrm>
            <a:off x="219221" y="239201"/>
            <a:ext cx="11710182" cy="4801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eaLnBrk="0" fontAlgn="base" hangingPunct="0">
              <a:spcBef>
                <a:spcPct val="0"/>
              </a:spcBef>
              <a:spcAft>
                <a:spcPct val="0"/>
              </a:spcAft>
              <a:buFontTx/>
              <a:buChar char="•"/>
            </a:pPr>
            <a:r>
              <a:rPr lang="en-US" altLang="en-US" sz="2800" b="1" dirty="0" err="1" smtClean="0">
                <a:solidFill>
                  <a:srgbClr val="FFFF00"/>
                </a:solidFill>
                <a:latin typeface="Baamini" pitchFamily="2" charset="0"/>
              </a:rPr>
              <a:t>Xspapay</a:t>
            </a:r>
            <a:r>
              <a:rPr lang="en-US" altLang="en-US" sz="2800" b="1" dirty="0" smtClean="0">
                <a:solidFill>
                  <a:srgbClr val="FFFF00"/>
                </a:solidFill>
                <a:latin typeface="Baamini" pitchFamily="2" charset="0"/>
              </a:rPr>
              <a:t>; </a:t>
            </a:r>
            <a:r>
              <a:rPr lang="en-US" altLang="en-US" sz="2800" b="1" dirty="0" err="1" smtClean="0">
                <a:solidFill>
                  <a:srgbClr val="FFFF00"/>
                </a:solidFill>
                <a:latin typeface="Baamini" pitchFamily="2" charset="0"/>
              </a:rPr>
              <a:t>Clf</a:t>
            </a:r>
            <a:r>
              <a:rPr lang="en-US" altLang="en-US" sz="2800" b="1" dirty="0" smtClean="0">
                <a:solidFill>
                  <a:srgbClr val="FFFF00"/>
                </a:solidFill>
                <a:latin typeface="Baamini" pitchFamily="2" charset="0"/>
              </a:rPr>
              <a:t> </a:t>
            </a:r>
            <a:r>
              <a:rPr lang="en-US" altLang="en-US" sz="2800" b="1" dirty="0" err="1" smtClean="0">
                <a:solidFill>
                  <a:srgbClr val="FFFF00"/>
                </a:solidFill>
                <a:latin typeface="Baamini" pitchFamily="2" charset="0"/>
              </a:rPr>
              <a:t>rhjdq;fs</a:t>
            </a:r>
            <a:r>
              <a:rPr lang="en-US" altLang="en-US" sz="2800" b="1" dirty="0" smtClean="0">
                <a:solidFill>
                  <a:srgbClr val="FFFF00"/>
                </a:solidFill>
                <a:latin typeface="Baamini" pitchFamily="2" charset="0"/>
              </a:rPr>
              <a:t>; </a:t>
            </a:r>
            <a:r>
              <a:rPr lang="en-US" altLang="en-US" sz="2800" b="1" dirty="0" smtClean="0">
                <a:solidFill>
                  <a:srgbClr val="FFFF00"/>
                </a:solidFill>
                <a:latin typeface="inherit"/>
              </a:rPr>
              <a:t>- Optical </a:t>
            </a:r>
            <a:r>
              <a:rPr lang="en-US" altLang="en-US" sz="2800" b="1" dirty="0">
                <a:solidFill>
                  <a:srgbClr val="FFFF00"/>
                </a:solidFill>
                <a:latin typeface="inherit"/>
              </a:rPr>
              <a:t>storage devices</a:t>
            </a:r>
            <a:endParaRPr lang="en-US" altLang="en-US" sz="2800" dirty="0">
              <a:solidFill>
                <a:srgbClr val="FFFF00"/>
              </a:solidFill>
              <a:latin typeface="inherit"/>
            </a:endParaRPr>
          </a:p>
        </p:txBody>
      </p:sp>
      <p:pic>
        <p:nvPicPr>
          <p:cNvPr id="7" name="Picture 2" descr="CD-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139" y="738059"/>
            <a:ext cx="1905000" cy="25431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1071" y="966295"/>
            <a:ext cx="6096000" cy="1697068"/>
          </a:xfrm>
          <a:prstGeom prst="rect">
            <a:avLst/>
          </a:prstGeom>
        </p:spPr>
        <p:txBody>
          <a:bodyPr>
            <a:spAutoFit/>
          </a:bodyPr>
          <a:lstStyle/>
          <a:p>
            <a:pPr>
              <a:lnSpc>
                <a:spcPct val="150000"/>
              </a:lnSpc>
              <a:buFont typeface="Arial" panose="020B0604020202020204" pitchFamily="34" charset="0"/>
              <a:buChar char="•"/>
            </a:pPr>
            <a:r>
              <a:rPr lang="en-US" sz="2400" dirty="0" smtClean="0"/>
              <a:t> </a:t>
            </a:r>
            <a:r>
              <a:rPr lang="en-US" sz="2400" dirty="0" smtClean="0">
                <a:latin typeface="Baamini" pitchFamily="2" charset="0"/>
              </a:rPr>
              <a:t>,</a:t>
            </a:r>
            <a:r>
              <a:rPr lang="en-US" sz="2400" dirty="0" err="1" smtClean="0">
                <a:latin typeface="Baamini" pitchFamily="2" charset="0"/>
              </a:rPr>
              <a:t>Wtl;L</a:t>
            </a:r>
            <a:r>
              <a:rPr lang="en-US" sz="2400" dirty="0" smtClean="0">
                <a:latin typeface="Baamini" pitchFamily="2" charset="0"/>
              </a:rPr>
              <a:t> </a:t>
            </a:r>
            <a:r>
              <a:rPr lang="en-US" sz="2400" dirty="0" smtClean="0"/>
              <a:t>- CD</a:t>
            </a:r>
          </a:p>
          <a:p>
            <a:pPr>
              <a:lnSpc>
                <a:spcPct val="150000"/>
              </a:lnSpc>
              <a:buFont typeface="Arial" panose="020B0604020202020204" pitchFamily="34" charset="0"/>
              <a:buChar char="•"/>
            </a:pPr>
            <a:r>
              <a:rPr lang="en-US" sz="2400" dirty="0" smtClean="0"/>
              <a:t> </a:t>
            </a:r>
            <a:r>
              <a:rPr lang="en-US" sz="2400" dirty="0" err="1" smtClean="0">
                <a:latin typeface="Baamini" pitchFamily="2" charset="0"/>
              </a:rPr>
              <a:t>gy;jpwdhw;wy</a:t>
            </a:r>
            <a:r>
              <a:rPr lang="en-US" sz="2400" dirty="0" smtClean="0">
                <a:latin typeface="Baamini" pitchFamily="2" charset="0"/>
              </a:rPr>
              <a:t>; </a:t>
            </a:r>
            <a:r>
              <a:rPr lang="en-US" sz="2400" dirty="0" err="1" smtClean="0">
                <a:latin typeface="Baamini" pitchFamily="2" charset="0"/>
              </a:rPr>
              <a:t>tl;L</a:t>
            </a:r>
            <a:r>
              <a:rPr lang="en-US" sz="2400" dirty="0" smtClean="0">
                <a:latin typeface="Baamini" pitchFamily="2" charset="0"/>
              </a:rPr>
              <a:t> </a:t>
            </a:r>
            <a:r>
              <a:rPr lang="en-US" sz="2400" dirty="0" smtClean="0"/>
              <a:t>- DVD</a:t>
            </a:r>
          </a:p>
          <a:p>
            <a:pPr>
              <a:lnSpc>
                <a:spcPct val="150000"/>
              </a:lnSpc>
              <a:buFont typeface="Arial" panose="020B0604020202020204" pitchFamily="34" charset="0"/>
              <a:buChar char="•"/>
            </a:pPr>
            <a:r>
              <a:rPr lang="en-US" sz="2400" dirty="0" smtClean="0">
                <a:hlinkClick r:id="rId3"/>
              </a:rPr>
              <a:t> Blu-ray disc</a:t>
            </a:r>
            <a:endParaRPr lang="en-US" sz="2400" dirty="0"/>
          </a:p>
        </p:txBody>
      </p:sp>
      <p:sp>
        <p:nvSpPr>
          <p:cNvPr id="9" name="Rectangle 8"/>
          <p:cNvSpPr/>
          <p:nvPr/>
        </p:nvSpPr>
        <p:spPr>
          <a:xfrm>
            <a:off x="219221" y="3299962"/>
            <a:ext cx="1185843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2800" dirty="0" err="1" smtClean="0">
                <a:solidFill>
                  <a:srgbClr val="FFFF00"/>
                </a:solidFill>
                <a:latin typeface="Baamini" pitchFamily="2" charset="0"/>
              </a:rPr>
              <a:t>jpz;kepiy</a:t>
            </a:r>
            <a:r>
              <a:rPr lang="en-US" sz="2800" dirty="0" smtClean="0">
                <a:solidFill>
                  <a:srgbClr val="FFFF00"/>
                </a:solidFill>
                <a:latin typeface="Baamini" pitchFamily="2" charset="0"/>
              </a:rPr>
              <a:t> </a:t>
            </a:r>
            <a:r>
              <a:rPr lang="en-US" sz="2800" dirty="0" err="1" smtClean="0">
                <a:solidFill>
                  <a:srgbClr val="FFFF00"/>
                </a:solidFill>
                <a:latin typeface="Baamini" pitchFamily="2" charset="0"/>
              </a:rPr>
              <a:t>Clf</a:t>
            </a:r>
            <a:r>
              <a:rPr lang="en-US" sz="2800" dirty="0" smtClean="0">
                <a:solidFill>
                  <a:srgbClr val="FFFF00"/>
                </a:solidFill>
                <a:latin typeface="Baamini" pitchFamily="2" charset="0"/>
              </a:rPr>
              <a:t> </a:t>
            </a:r>
            <a:r>
              <a:rPr lang="en-US" sz="2800" dirty="0" err="1" smtClean="0">
                <a:solidFill>
                  <a:srgbClr val="FFFF00"/>
                </a:solidFill>
                <a:latin typeface="Baamini" pitchFamily="2" charset="0"/>
              </a:rPr>
              <a:t>rhjdq;fs</a:t>
            </a:r>
            <a:r>
              <a:rPr lang="en-US" sz="2800" dirty="0" smtClean="0">
                <a:solidFill>
                  <a:srgbClr val="FFFF00"/>
                </a:solidFill>
                <a:latin typeface="Baamini" pitchFamily="2" charset="0"/>
              </a:rPr>
              <a:t>; - </a:t>
            </a:r>
            <a:r>
              <a:rPr lang="en-US" sz="2800" dirty="0" smtClean="0">
                <a:solidFill>
                  <a:srgbClr val="FFFF00"/>
                </a:solidFill>
              </a:rPr>
              <a:t>Solid State devices</a:t>
            </a:r>
            <a:endParaRPr lang="en-US" sz="2800" dirty="0">
              <a:solidFill>
                <a:srgbClr val="FFFF00"/>
              </a:solidFill>
            </a:endParaRPr>
          </a:p>
        </p:txBody>
      </p:sp>
      <p:sp>
        <p:nvSpPr>
          <p:cNvPr id="10" name="Rectangle 9"/>
          <p:cNvSpPr/>
          <p:nvPr/>
        </p:nvSpPr>
        <p:spPr>
          <a:xfrm>
            <a:off x="361071" y="4117459"/>
            <a:ext cx="6096000" cy="1145122"/>
          </a:xfrm>
          <a:prstGeom prst="rect">
            <a:avLst/>
          </a:prstGeom>
        </p:spPr>
        <p:txBody>
          <a:bodyPr>
            <a:spAutoFit/>
          </a:bodyPr>
          <a:lstStyle/>
          <a:p>
            <a:pPr>
              <a:lnSpc>
                <a:spcPct val="150000"/>
              </a:lnSpc>
              <a:buFont typeface="Arial" panose="020B0604020202020204" pitchFamily="34" charset="0"/>
              <a:buChar char="•"/>
            </a:pPr>
            <a:r>
              <a:rPr lang="en-US" sz="2400" dirty="0" smtClean="0"/>
              <a:t> </a:t>
            </a:r>
            <a:r>
              <a:rPr lang="en-US" sz="2400" dirty="0" err="1" smtClean="0">
                <a:latin typeface="Baamini" pitchFamily="2" charset="0"/>
              </a:rPr>
              <a:t>epidtf</a:t>
            </a:r>
            <a:r>
              <a:rPr lang="en-US" sz="2400" dirty="0" smtClean="0">
                <a:latin typeface="Baamini" pitchFamily="2" charset="0"/>
              </a:rPr>
              <a:t> </a:t>
            </a:r>
            <a:r>
              <a:rPr lang="en-US" sz="2400" dirty="0" err="1" smtClean="0">
                <a:latin typeface="Baamini" pitchFamily="2" charset="0"/>
              </a:rPr>
              <a:t>ml;il</a:t>
            </a:r>
            <a:r>
              <a:rPr lang="en-US" sz="2400" dirty="0" smtClean="0">
                <a:latin typeface="Baamini" pitchFamily="2" charset="0"/>
              </a:rPr>
              <a:t> </a:t>
            </a:r>
            <a:r>
              <a:rPr lang="en-US" sz="2400" dirty="0" smtClean="0"/>
              <a:t>– Memory Card</a:t>
            </a:r>
          </a:p>
          <a:p>
            <a:pPr>
              <a:lnSpc>
                <a:spcPct val="150000"/>
              </a:lnSpc>
              <a:buFont typeface="Arial" panose="020B0604020202020204" pitchFamily="34" charset="0"/>
              <a:buChar char="•"/>
            </a:pPr>
            <a:r>
              <a:rPr lang="en-US" sz="2400" dirty="0" smtClean="0"/>
              <a:t>  </a:t>
            </a:r>
            <a:r>
              <a:rPr lang="en-US" sz="2400" dirty="0" err="1" smtClean="0">
                <a:latin typeface="Baamini" pitchFamily="2" charset="0"/>
              </a:rPr>
              <a:t>gspr;rPl;L</a:t>
            </a:r>
            <a:r>
              <a:rPr lang="en-US" sz="2400" dirty="0" smtClean="0">
                <a:latin typeface="Baamini" pitchFamily="2" charset="0"/>
              </a:rPr>
              <a:t> </a:t>
            </a:r>
            <a:r>
              <a:rPr lang="en-US" sz="2400" dirty="0" err="1" smtClean="0">
                <a:latin typeface="Baamini" pitchFamily="2" charset="0"/>
              </a:rPr>
              <a:t>nrYj;jp</a:t>
            </a:r>
            <a:r>
              <a:rPr lang="en-US" sz="2400" dirty="0" smtClean="0">
                <a:latin typeface="Baamini" pitchFamily="2" charset="0"/>
              </a:rPr>
              <a:t> – </a:t>
            </a:r>
            <a:r>
              <a:rPr lang="en-US" sz="2400" dirty="0" smtClean="0">
                <a:latin typeface="+mj-lt"/>
              </a:rPr>
              <a:t>Flash Drive</a:t>
            </a:r>
            <a:endParaRPr lang="en-US" sz="2400" dirty="0">
              <a:latin typeface="+mj-lt"/>
            </a:endParaRPr>
          </a:p>
        </p:txBody>
      </p:sp>
      <p:pic>
        <p:nvPicPr>
          <p:cNvPr id="11" name="Picture 5" descr="Flashdisk2"/>
          <p:cNvPicPr>
            <a:picLocks noChangeAspect="1" noChangeArrowheads="1"/>
          </p:cNvPicPr>
          <p:nvPr/>
        </p:nvPicPr>
        <p:blipFill>
          <a:blip r:embed="rId4"/>
          <a:srcRect/>
          <a:stretch>
            <a:fillRect/>
          </a:stretch>
        </p:blipFill>
        <p:spPr bwMode="auto">
          <a:xfrm>
            <a:off x="9427734" y="3841909"/>
            <a:ext cx="1457178" cy="2308722"/>
          </a:xfrm>
          <a:prstGeom prst="rect">
            <a:avLst/>
          </a:prstGeom>
          <a:noFill/>
        </p:spPr>
      </p:pic>
      <p:pic>
        <p:nvPicPr>
          <p:cNvPr id="2050" name="Picture 2" descr="CD DVD Blu Ray க்கான பட முடி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151" y="961546"/>
            <a:ext cx="3415257" cy="2143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mory card க்கான பட முடி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639" y="4294307"/>
            <a:ext cx="28479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9" y="195307"/>
            <a:ext cx="10515600" cy="758281"/>
          </a:xfrm>
        </p:spPr>
        <p:style>
          <a:lnRef idx="1">
            <a:schemeClr val="accent6"/>
          </a:lnRef>
          <a:fillRef idx="3">
            <a:schemeClr val="accent6"/>
          </a:fillRef>
          <a:effectRef idx="2">
            <a:schemeClr val="accent6"/>
          </a:effectRef>
          <a:fontRef idx="minor">
            <a:schemeClr val="lt1"/>
          </a:fontRef>
        </p:style>
        <p:txBody>
          <a:bodyPr/>
          <a:lstStyle/>
          <a:p>
            <a:r>
              <a:rPr lang="en-US" dirty="0" smtClean="0"/>
              <a:t>Files /folders – </a:t>
            </a:r>
            <a:r>
              <a:rPr lang="en-US" dirty="0" err="1" smtClean="0">
                <a:latin typeface="Bamini" pitchFamily="2" charset="0"/>
              </a:rPr>
              <a:t>Nfhg;Gfs</a:t>
            </a:r>
            <a:r>
              <a:rPr lang="en-US" dirty="0" smtClean="0">
                <a:latin typeface="Bamini" pitchFamily="2" charset="0"/>
              </a:rPr>
              <a:t>;</a:t>
            </a:r>
            <a:r>
              <a:rPr lang="en-US" dirty="0" smtClean="0">
                <a:latin typeface="+mj-lt"/>
              </a:rPr>
              <a:t>/</a:t>
            </a:r>
            <a:r>
              <a:rPr lang="en-US" dirty="0" err="1" smtClean="0">
                <a:latin typeface="Bamini" pitchFamily="2" charset="0"/>
              </a:rPr>
              <a:t>Nfhg;Giwfs</a:t>
            </a:r>
            <a:r>
              <a:rPr lang="en-US" dirty="0" smtClean="0">
                <a:latin typeface="Bamini" pitchFamily="2" charset="0"/>
              </a:rPr>
              <a:t>;</a:t>
            </a:r>
            <a:endParaRPr lang="en-US" dirty="0">
              <a:latin typeface="Bamini" pitchFamily="2" charset="0"/>
            </a:endParaRPr>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pic>
        <p:nvPicPr>
          <p:cNvPr id="6" name="Picture 5"/>
          <p:cNvPicPr>
            <a:picLocks noChangeAspect="1"/>
          </p:cNvPicPr>
          <p:nvPr/>
        </p:nvPicPr>
        <p:blipFill rotWithShape="1">
          <a:blip r:embed="rId2"/>
          <a:srcRect l="47524" t="21696" r="18542" b="33482"/>
          <a:stretch/>
        </p:blipFill>
        <p:spPr>
          <a:xfrm>
            <a:off x="496388" y="1567543"/>
            <a:ext cx="5133704" cy="3749040"/>
          </a:xfrm>
          <a:prstGeom prst="rect">
            <a:avLst/>
          </a:prstGeom>
        </p:spPr>
      </p:pic>
      <p:cxnSp>
        <p:nvCxnSpPr>
          <p:cNvPr id="8" name="Straight Arrow Connector 7"/>
          <p:cNvCxnSpPr/>
          <p:nvPr/>
        </p:nvCxnSpPr>
        <p:spPr>
          <a:xfrm flipH="1" flipV="1">
            <a:off x="6096000" y="2059937"/>
            <a:ext cx="3461657" cy="553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021977" y="3852158"/>
            <a:ext cx="3461657" cy="553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5466805" y="1570081"/>
            <a:ext cx="326573" cy="979713"/>
          </a:xfrm>
          <a:prstGeom prst="rightBrace">
            <a:avLst>
              <a:gd name="adj1" fmla="val 16001"/>
              <a:gd name="adj2" fmla="val 4733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5630091" y="3140208"/>
            <a:ext cx="391886" cy="1862866"/>
          </a:xfrm>
          <a:prstGeom prst="rightBrace">
            <a:avLst>
              <a:gd name="adj1" fmla="val 16001"/>
              <a:gd name="adj2" fmla="val 4733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9492341" y="4129108"/>
            <a:ext cx="2042161"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600" dirty="0"/>
              <a:t>Files</a:t>
            </a:r>
          </a:p>
        </p:txBody>
      </p:sp>
      <p:sp>
        <p:nvSpPr>
          <p:cNvPr id="17" name="Rectangle 16"/>
          <p:cNvSpPr/>
          <p:nvPr/>
        </p:nvSpPr>
        <p:spPr>
          <a:xfrm>
            <a:off x="9400902" y="2335525"/>
            <a:ext cx="2042161"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600" dirty="0" smtClean="0"/>
              <a:t>Folders</a:t>
            </a:r>
            <a:endParaRPr lang="en-US" sz="3600" dirty="0"/>
          </a:p>
        </p:txBody>
      </p:sp>
    </p:spTree>
    <p:extLst>
      <p:ext uri="{BB962C8B-B14F-4D97-AF65-F5344CB8AC3E}">
        <p14:creationId xmlns:p14="http://schemas.microsoft.com/office/powerpoint/2010/main" val="4180746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3" y="116932"/>
            <a:ext cx="11506200" cy="734450"/>
          </a:xfrm>
        </p:spPr>
        <p:style>
          <a:lnRef idx="1">
            <a:schemeClr val="accent6"/>
          </a:lnRef>
          <a:fillRef idx="3">
            <a:schemeClr val="accent6"/>
          </a:fillRef>
          <a:effectRef idx="2">
            <a:schemeClr val="accent6"/>
          </a:effectRef>
          <a:fontRef idx="minor">
            <a:schemeClr val="lt1"/>
          </a:fontRef>
        </p:style>
        <p:txBody>
          <a:bodyPr>
            <a:normAutofit/>
          </a:bodyPr>
          <a:lstStyle/>
          <a:p>
            <a:r>
              <a:rPr lang="en-US" sz="4000" dirty="0" smtClean="0"/>
              <a:t>File Properties – </a:t>
            </a:r>
            <a:r>
              <a:rPr lang="en-US" sz="4000" dirty="0" err="1" smtClean="0">
                <a:latin typeface="Bamini" pitchFamily="2" charset="0"/>
              </a:rPr>
              <a:t>Nfhg;G</a:t>
            </a:r>
            <a:r>
              <a:rPr lang="en-US" sz="4000" dirty="0" smtClean="0">
                <a:latin typeface="Bamini" pitchFamily="2" charset="0"/>
              </a:rPr>
              <a:t> </a:t>
            </a:r>
            <a:r>
              <a:rPr lang="en-US" sz="4000" dirty="0" err="1" smtClean="0">
                <a:latin typeface="Bamini" pitchFamily="2" charset="0"/>
              </a:rPr>
              <a:t>xd;wpd</a:t>
            </a:r>
            <a:r>
              <a:rPr lang="en-US" sz="4000" dirty="0" smtClean="0">
                <a:latin typeface="Bamini" pitchFamily="2" charset="0"/>
              </a:rPr>
              <a:t>; </a:t>
            </a:r>
            <a:r>
              <a:rPr lang="en-US" sz="4000" dirty="0" err="1" smtClean="0">
                <a:latin typeface="Bamini" pitchFamily="2" charset="0"/>
              </a:rPr>
              <a:t>nghJthd</a:t>
            </a:r>
            <a:r>
              <a:rPr lang="en-US" sz="4000" dirty="0" smtClean="0">
                <a:latin typeface="Bamini" pitchFamily="2" charset="0"/>
              </a:rPr>
              <a:t> </a:t>
            </a:r>
            <a:r>
              <a:rPr lang="en-US" sz="4000" dirty="0" err="1" smtClean="0">
                <a:latin typeface="Bamini" pitchFamily="2" charset="0"/>
              </a:rPr>
              <a:t>gz;Gfs</a:t>
            </a:r>
            <a:r>
              <a:rPr lang="en-US" sz="4000" dirty="0" smtClean="0">
                <a:latin typeface="Bamini" pitchFamily="2" charset="0"/>
              </a:rPr>
              <a:t>;</a:t>
            </a:r>
            <a:endParaRPr lang="en-US" sz="4000" dirty="0">
              <a:latin typeface="Bamini" pitchFamily="2" charset="0"/>
            </a:endParaRPr>
          </a:p>
        </p:txBody>
      </p:sp>
      <p:sp>
        <p:nvSpPr>
          <p:cNvPr id="3" name="Content Placeholder 2"/>
          <p:cNvSpPr>
            <a:spLocks noGrp="1"/>
          </p:cNvSpPr>
          <p:nvPr>
            <p:ph idx="1"/>
          </p:nvPr>
        </p:nvSpPr>
        <p:spPr>
          <a:xfrm>
            <a:off x="119743" y="927120"/>
            <a:ext cx="11728268" cy="2207623"/>
          </a:xfrm>
        </p:spPr>
        <p:txBody>
          <a:bodyPr>
            <a:normAutofit lnSpcReduction="10000"/>
          </a:bodyPr>
          <a:lstStyle/>
          <a:p>
            <a:r>
              <a:rPr lang="en-US" sz="2400" dirty="0" err="1" smtClean="0">
                <a:latin typeface="Bamini" pitchFamily="2" charset="0"/>
              </a:rPr>
              <a:t>Nfhg;gpd</a:t>
            </a:r>
            <a:r>
              <a:rPr lang="en-US" sz="2400" dirty="0" smtClean="0">
                <a:latin typeface="Bamini" pitchFamily="2" charset="0"/>
              </a:rPr>
              <a:t>; </a:t>
            </a:r>
            <a:r>
              <a:rPr lang="en-US" sz="2400" dirty="0" err="1" smtClean="0">
                <a:latin typeface="Bamini" pitchFamily="2" charset="0"/>
              </a:rPr>
              <a:t>ngau</a:t>
            </a:r>
            <a:r>
              <a:rPr lang="en-US" sz="2400" dirty="0" smtClean="0">
                <a:latin typeface="Bamini" pitchFamily="2" charset="0"/>
              </a:rPr>
              <a:t>; - </a:t>
            </a:r>
            <a:r>
              <a:rPr lang="en-US" sz="2400" dirty="0" smtClean="0">
                <a:latin typeface="+mj-lt"/>
              </a:rPr>
              <a:t>File Name</a:t>
            </a:r>
          </a:p>
          <a:p>
            <a:r>
              <a:rPr lang="en-US" sz="2400" dirty="0" err="1" smtClean="0">
                <a:latin typeface="Bamini" pitchFamily="2" charset="0"/>
              </a:rPr>
              <a:t>msT</a:t>
            </a:r>
            <a:r>
              <a:rPr lang="en-US" sz="2400" dirty="0" smtClean="0">
                <a:latin typeface="Bamini" pitchFamily="2" charset="0"/>
              </a:rPr>
              <a:t> - </a:t>
            </a:r>
            <a:r>
              <a:rPr lang="en-US" sz="2400" dirty="0" smtClean="0"/>
              <a:t>Size</a:t>
            </a:r>
          </a:p>
          <a:p>
            <a:r>
              <a:rPr lang="en-US" sz="2400" dirty="0" err="1" smtClean="0">
                <a:latin typeface="Bamini" pitchFamily="2" charset="0"/>
              </a:rPr>
              <a:t>miktplk</a:t>
            </a:r>
            <a:r>
              <a:rPr lang="en-US" sz="2400" dirty="0" smtClean="0">
                <a:latin typeface="Bamini" pitchFamily="2" charset="0"/>
              </a:rPr>
              <a:t>; </a:t>
            </a:r>
            <a:r>
              <a:rPr lang="en-US" sz="2400" dirty="0" smtClean="0"/>
              <a:t>- Location</a:t>
            </a:r>
          </a:p>
          <a:p>
            <a:r>
              <a:rPr lang="en-US" sz="2400" dirty="0" err="1" smtClean="0">
                <a:latin typeface="Bamini" pitchFamily="2" charset="0"/>
              </a:rPr>
              <a:t>khw;wg;gl;l</a:t>
            </a:r>
            <a:r>
              <a:rPr lang="en-US" sz="2400" dirty="0" smtClean="0">
                <a:latin typeface="Bamini" pitchFamily="2" charset="0"/>
              </a:rPr>
              <a:t> </a:t>
            </a:r>
            <a:r>
              <a:rPr lang="en-US" sz="2400" dirty="0" err="1" smtClean="0">
                <a:latin typeface="Bamini" pitchFamily="2" charset="0"/>
              </a:rPr>
              <a:t>jpfjp</a:t>
            </a:r>
            <a:r>
              <a:rPr lang="en-US" sz="2400" dirty="0" smtClean="0">
                <a:latin typeface="+mj-lt"/>
              </a:rPr>
              <a:t>/</a:t>
            </a:r>
            <a:r>
              <a:rPr lang="en-US" sz="2400" dirty="0" err="1" smtClean="0">
                <a:latin typeface="Bamini" pitchFamily="2" charset="0"/>
              </a:rPr>
              <a:t>cUthf;fg;gl;l</a:t>
            </a:r>
            <a:r>
              <a:rPr lang="en-US" sz="2400" dirty="0" smtClean="0">
                <a:latin typeface="Bamini" pitchFamily="2" charset="0"/>
              </a:rPr>
              <a:t> </a:t>
            </a:r>
            <a:r>
              <a:rPr lang="en-US" sz="2400" dirty="0" err="1" smtClean="0">
                <a:latin typeface="Bamini" pitchFamily="2" charset="0"/>
              </a:rPr>
              <a:t>jpfjp</a:t>
            </a:r>
            <a:r>
              <a:rPr lang="en-US" sz="2400" dirty="0" smtClean="0">
                <a:latin typeface="Bamini" pitchFamily="2" charset="0"/>
              </a:rPr>
              <a:t> </a:t>
            </a:r>
            <a:r>
              <a:rPr lang="en-US" sz="2400" dirty="0" smtClean="0"/>
              <a:t>- Modified Date/created date</a:t>
            </a:r>
          </a:p>
          <a:p>
            <a:r>
              <a:rPr lang="en-US" sz="2400" dirty="0" err="1" smtClean="0">
                <a:latin typeface="Bamini" pitchFamily="2" charset="0"/>
              </a:rPr>
              <a:t>Nfhg;gpd</a:t>
            </a:r>
            <a:r>
              <a:rPr lang="en-US" sz="2400" dirty="0" smtClean="0">
                <a:latin typeface="Bamini" pitchFamily="2" charset="0"/>
              </a:rPr>
              <a:t>; </a:t>
            </a:r>
            <a:r>
              <a:rPr lang="en-US" sz="2400" dirty="0" err="1" smtClean="0">
                <a:latin typeface="Bamini" pitchFamily="2" charset="0"/>
              </a:rPr>
              <a:t>tif</a:t>
            </a:r>
            <a:r>
              <a:rPr lang="en-US" sz="2400" dirty="0" smtClean="0">
                <a:latin typeface="Bamini" pitchFamily="2" charset="0"/>
              </a:rPr>
              <a:t> </a:t>
            </a:r>
            <a:r>
              <a:rPr lang="en-US" sz="2400" dirty="0" smtClean="0"/>
              <a:t>- File type</a:t>
            </a:r>
            <a:endParaRPr lang="en-US" sz="2400" dirty="0"/>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Title 1"/>
          <p:cNvSpPr txBox="1">
            <a:spLocks/>
          </p:cNvSpPr>
          <p:nvPr/>
        </p:nvSpPr>
        <p:spPr>
          <a:xfrm>
            <a:off x="173383" y="3010607"/>
            <a:ext cx="4968240" cy="444137"/>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dirty="0" smtClean="0">
                <a:latin typeface="Bamini" pitchFamily="2" charset="0"/>
              </a:rPr>
              <a:t>,</a:t>
            </a:r>
            <a:r>
              <a:rPr lang="en-US" sz="4000" dirty="0" err="1" smtClean="0">
                <a:latin typeface="Bamini" pitchFamily="2" charset="0"/>
              </a:rPr>
              <a:t>jid</a:t>
            </a:r>
            <a:r>
              <a:rPr lang="en-US" sz="4000" dirty="0" smtClean="0">
                <a:latin typeface="Bamini" pitchFamily="2" charset="0"/>
              </a:rPr>
              <a:t> </a:t>
            </a:r>
            <a:r>
              <a:rPr lang="en-US" sz="4000" dirty="0" err="1" smtClean="0">
                <a:latin typeface="Bamini" pitchFamily="2" charset="0"/>
              </a:rPr>
              <a:t>ghu;itapLtjw;F</a:t>
            </a:r>
            <a:r>
              <a:rPr lang="en-US" sz="4000" dirty="0" smtClean="0">
                <a:latin typeface="Bamini" pitchFamily="2" charset="0"/>
              </a:rPr>
              <a:t> :</a:t>
            </a:r>
            <a:endParaRPr lang="en-US" sz="4000" dirty="0">
              <a:latin typeface="Bamini" pitchFamily="2" charset="0"/>
            </a:endParaRPr>
          </a:p>
        </p:txBody>
      </p:sp>
      <p:sp>
        <p:nvSpPr>
          <p:cNvPr id="7" name="Content Placeholder 2"/>
          <p:cNvSpPr txBox="1">
            <a:spLocks/>
          </p:cNvSpPr>
          <p:nvPr/>
        </p:nvSpPr>
        <p:spPr>
          <a:xfrm>
            <a:off x="119743" y="3642877"/>
            <a:ext cx="5164183" cy="4301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j-lt"/>
              </a:rPr>
              <a:t>Right click on file </a:t>
            </a:r>
            <a:r>
              <a:rPr lang="en-US" dirty="0" smtClean="0">
                <a:latin typeface="+mj-lt"/>
                <a:sym typeface="Wingdings" panose="05000000000000000000" pitchFamily="2" charset="2"/>
              </a:rPr>
              <a:t> Properties</a:t>
            </a:r>
            <a:endParaRPr lang="en-US" dirty="0" smtClean="0">
              <a:latin typeface="+mj-lt"/>
            </a:endParaRPr>
          </a:p>
        </p:txBody>
      </p:sp>
      <p:pic>
        <p:nvPicPr>
          <p:cNvPr id="8" name="Picture 7"/>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22023" t="12412" r="50870" b="29196"/>
          <a:stretch/>
        </p:blipFill>
        <p:spPr>
          <a:xfrm>
            <a:off x="5205679" y="2612571"/>
            <a:ext cx="3319414" cy="4285514"/>
          </a:xfrm>
          <a:prstGeom prst="rect">
            <a:avLst/>
          </a:prstGeom>
        </p:spPr>
      </p:pic>
      <p:pic>
        <p:nvPicPr>
          <p:cNvPr id="9" name="Picture 8"/>
          <p:cNvPicPr>
            <a:picLocks noChangeAspect="1"/>
          </p:cNvPicPr>
          <p:nvPr/>
        </p:nvPicPr>
        <p:blipFill rotWithShape="1">
          <a:blip r:embed="rId4">
            <a:duotone>
              <a:schemeClr val="accent5">
                <a:shade val="45000"/>
                <a:satMod val="135000"/>
              </a:schemeClr>
              <a:prstClr val="white"/>
            </a:duotone>
          </a:blip>
          <a:srcRect l="41098" t="16696" r="32297" b="16518"/>
          <a:stretch/>
        </p:blipFill>
        <p:spPr>
          <a:xfrm>
            <a:off x="8735223" y="2532570"/>
            <a:ext cx="2984672" cy="4298962"/>
          </a:xfrm>
          <a:prstGeom prst="rect">
            <a:avLst/>
          </a:prstGeom>
        </p:spPr>
      </p:pic>
    </p:spTree>
    <p:extLst>
      <p:ext uri="{BB962C8B-B14F-4D97-AF65-F5344CB8AC3E}">
        <p14:creationId xmlns:p14="http://schemas.microsoft.com/office/powerpoint/2010/main" val="362808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51807"/>
            <a:ext cx="11691257" cy="78440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3200" dirty="0" err="1" smtClean="0">
                <a:latin typeface="Baamini" pitchFamily="2" charset="0"/>
              </a:rPr>
              <a:t>Nfhg;G</a:t>
            </a:r>
            <a:r>
              <a:rPr lang="en-US" sz="3200" dirty="0" smtClean="0">
                <a:latin typeface="Baamini" pitchFamily="2" charset="0"/>
              </a:rPr>
              <a:t> </a:t>
            </a:r>
            <a:r>
              <a:rPr lang="en-US" sz="3200" dirty="0" err="1" smtClean="0">
                <a:latin typeface="Baamini" pitchFamily="2" charset="0"/>
              </a:rPr>
              <a:t>xd;iw</a:t>
            </a:r>
            <a:r>
              <a:rPr lang="en-US" sz="3200" dirty="0" smtClean="0">
                <a:latin typeface="Baamini" pitchFamily="2" charset="0"/>
              </a:rPr>
              <a:t> </a:t>
            </a:r>
            <a:r>
              <a:rPr lang="en-US" sz="3200" dirty="0" err="1" smtClean="0">
                <a:latin typeface="Baamini" pitchFamily="2" charset="0"/>
              </a:rPr>
              <a:t>cUthf;fy</a:t>
            </a:r>
            <a:r>
              <a:rPr lang="en-US" sz="3200" dirty="0" smtClean="0">
                <a:latin typeface="Baamini" pitchFamily="2" charset="0"/>
              </a:rPr>
              <a:t>;- </a:t>
            </a:r>
            <a:r>
              <a:rPr lang="en-US" sz="3200" dirty="0" smtClean="0"/>
              <a:t>Create Folder</a:t>
            </a:r>
            <a:endParaRPr lang="en-US" sz="3200" dirty="0">
              <a:latin typeface="Baamini" pitchFamily="2" charset="0"/>
            </a:endParaRPr>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grpSp>
        <p:nvGrpSpPr>
          <p:cNvPr id="8" name="Group 7"/>
          <p:cNvGrpSpPr/>
          <p:nvPr/>
        </p:nvGrpSpPr>
        <p:grpSpPr>
          <a:xfrm>
            <a:off x="2914105" y="1468718"/>
            <a:ext cx="5523411" cy="5252757"/>
            <a:chOff x="838201" y="1623696"/>
            <a:chExt cx="4944291" cy="4162941"/>
          </a:xfrm>
        </p:grpSpPr>
        <p:pic>
          <p:nvPicPr>
            <p:cNvPr id="6" name="Picture 5"/>
            <p:cNvPicPr>
              <a:picLocks noChangeAspect="1"/>
            </p:cNvPicPr>
            <p:nvPr/>
          </p:nvPicPr>
          <p:blipFill rotWithShape="1">
            <a:blip r:embed="rId2">
              <a:duotone>
                <a:prstClr val="black"/>
                <a:schemeClr val="accent6">
                  <a:tint val="45000"/>
                  <a:satMod val="400000"/>
                </a:schemeClr>
              </a:duotone>
            </a:blip>
            <a:srcRect l="48528" t="13661" r="33937" b="52837"/>
            <a:stretch/>
          </p:blipFill>
          <p:spPr>
            <a:xfrm>
              <a:off x="838201" y="1623696"/>
              <a:ext cx="2281518" cy="2450764"/>
            </a:xfrm>
            <a:prstGeom prst="rect">
              <a:avLst/>
            </a:prstGeom>
          </p:spPr>
        </p:pic>
        <p:pic>
          <p:nvPicPr>
            <p:cNvPr id="7" name="Picture 6"/>
            <p:cNvPicPr>
              <a:picLocks noChangeAspect="1"/>
            </p:cNvPicPr>
            <p:nvPr/>
          </p:nvPicPr>
          <p:blipFill rotWithShape="1">
            <a:blip r:embed="rId2">
              <a:duotone>
                <a:prstClr val="black"/>
                <a:schemeClr val="accent6">
                  <a:tint val="45000"/>
                  <a:satMod val="400000"/>
                </a:schemeClr>
              </a:duotone>
            </a:blip>
            <a:srcRect l="65729" t="36822" r="12519" b="29554"/>
            <a:stretch/>
          </p:blipFill>
          <p:spPr>
            <a:xfrm>
              <a:off x="2952206" y="3326919"/>
              <a:ext cx="2830286" cy="2459718"/>
            </a:xfrm>
            <a:prstGeom prst="rect">
              <a:avLst/>
            </a:prstGeom>
          </p:spPr>
        </p:pic>
      </p:grpSp>
      <p:sp>
        <p:nvSpPr>
          <p:cNvPr id="9" name="Content Placeholder 2"/>
          <p:cNvSpPr txBox="1">
            <a:spLocks/>
          </p:cNvSpPr>
          <p:nvPr/>
        </p:nvSpPr>
        <p:spPr>
          <a:xfrm>
            <a:off x="274319" y="948873"/>
            <a:ext cx="10802984" cy="4301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latin typeface="+mj-lt"/>
              </a:rPr>
              <a:t>Right click on Location (Desktop, Documents, Drive…) </a:t>
            </a:r>
            <a:r>
              <a:rPr lang="en-US" b="1" dirty="0" smtClean="0">
                <a:solidFill>
                  <a:schemeClr val="bg1"/>
                </a:solidFill>
                <a:latin typeface="+mj-lt"/>
                <a:sym typeface="Wingdings" panose="05000000000000000000" pitchFamily="2" charset="2"/>
              </a:rPr>
              <a:t>  New    Folder</a:t>
            </a:r>
            <a:endParaRPr lang="en-US" b="1" dirty="0" smtClean="0">
              <a:solidFill>
                <a:schemeClr val="bg1"/>
              </a:solidFill>
              <a:latin typeface="+mj-lt"/>
            </a:endParaRPr>
          </a:p>
        </p:txBody>
      </p:sp>
    </p:spTree>
    <p:extLst>
      <p:ext uri="{BB962C8B-B14F-4D97-AF65-F5344CB8AC3E}">
        <p14:creationId xmlns:p14="http://schemas.microsoft.com/office/powerpoint/2010/main" val="12693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Title 1"/>
          <p:cNvSpPr txBox="1">
            <a:spLocks/>
          </p:cNvSpPr>
          <p:nvPr/>
        </p:nvSpPr>
        <p:spPr>
          <a:xfrm>
            <a:off x="143691" y="51807"/>
            <a:ext cx="11691257" cy="89706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smtClean="0">
                <a:latin typeface="Baamini" pitchFamily="2" charset="0"/>
              </a:rPr>
              <a:t>Nfhg;G</a:t>
            </a:r>
            <a:r>
              <a:rPr lang="en-US" sz="3200" dirty="0" smtClean="0"/>
              <a:t>/</a:t>
            </a:r>
            <a:r>
              <a:rPr lang="en-US" sz="3200" dirty="0" err="1" smtClean="0">
                <a:latin typeface="Baamini" pitchFamily="2" charset="0"/>
              </a:rPr>
              <a:t>Nfhg;Giw</a:t>
            </a:r>
            <a:r>
              <a:rPr lang="en-US" sz="3200" dirty="0" smtClean="0">
                <a:latin typeface="Baamini" pitchFamily="2" charset="0"/>
              </a:rPr>
              <a:t> </a:t>
            </a:r>
            <a:r>
              <a:rPr lang="en-US" sz="3200" dirty="0" err="1" smtClean="0">
                <a:latin typeface="Baamini" pitchFamily="2" charset="0"/>
              </a:rPr>
              <a:t>xd;iw</a:t>
            </a:r>
            <a:r>
              <a:rPr lang="en-US" sz="3200" dirty="0" smtClean="0">
                <a:latin typeface="Baamini" pitchFamily="2" charset="0"/>
              </a:rPr>
              <a:t> </a:t>
            </a:r>
            <a:r>
              <a:rPr lang="en-US" sz="3200" dirty="0" err="1" smtClean="0">
                <a:latin typeface="Baamini" pitchFamily="2" charset="0"/>
              </a:rPr>
              <a:t>efy</a:t>
            </a:r>
            <a:r>
              <a:rPr lang="en-US" sz="3200" dirty="0" smtClean="0">
                <a:latin typeface="Baamini" pitchFamily="2" charset="0"/>
              </a:rPr>
              <a:t>; </a:t>
            </a:r>
            <a:r>
              <a:rPr lang="en-US" sz="3200" dirty="0" err="1" smtClean="0">
                <a:latin typeface="Baamini" pitchFamily="2" charset="0"/>
              </a:rPr>
              <a:t>nra;J</a:t>
            </a:r>
            <a:r>
              <a:rPr lang="en-US" sz="3200" dirty="0" smtClean="0">
                <a:latin typeface="Baamini" pitchFamily="2" charset="0"/>
              </a:rPr>
              <a:t> </a:t>
            </a:r>
            <a:r>
              <a:rPr lang="en-US" sz="3200" dirty="0" err="1" smtClean="0">
                <a:latin typeface="Baamini" pitchFamily="2" charset="0"/>
              </a:rPr>
              <a:t>xl;Ljy</a:t>
            </a:r>
            <a:r>
              <a:rPr lang="en-US" sz="3200" dirty="0" smtClean="0">
                <a:latin typeface="Baamini" pitchFamily="2" charset="0"/>
              </a:rPr>
              <a:t>; </a:t>
            </a:r>
          </a:p>
          <a:p>
            <a:pPr algn="ctr"/>
            <a:r>
              <a:rPr lang="en-US" sz="3200" dirty="0" smtClean="0">
                <a:latin typeface="Baamini" pitchFamily="2" charset="0"/>
              </a:rPr>
              <a:t> </a:t>
            </a:r>
            <a:r>
              <a:rPr lang="en-US" sz="3200" dirty="0" smtClean="0"/>
              <a:t>Copy &amp; Paste  files/Folder</a:t>
            </a:r>
            <a:endParaRPr lang="en-US" sz="3200" dirty="0">
              <a:latin typeface="Baamini" pitchFamily="2" charset="0"/>
            </a:endParaRPr>
          </a:p>
        </p:txBody>
      </p:sp>
      <p:sp>
        <p:nvSpPr>
          <p:cNvPr id="7" name="Content Placeholder 2"/>
          <p:cNvSpPr txBox="1">
            <a:spLocks/>
          </p:cNvSpPr>
          <p:nvPr/>
        </p:nvSpPr>
        <p:spPr>
          <a:xfrm>
            <a:off x="274319" y="1508827"/>
            <a:ext cx="10802984" cy="4301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latin typeface="+mj-lt"/>
              </a:rPr>
              <a:t>Right click on</a:t>
            </a:r>
            <a:r>
              <a:rPr lang="en-US" b="1" dirty="0" smtClean="0">
                <a:solidFill>
                  <a:schemeClr val="bg1"/>
                </a:solidFill>
                <a:latin typeface="+mj-lt"/>
                <a:sym typeface="Wingdings" panose="05000000000000000000" pitchFamily="2" charset="2"/>
              </a:rPr>
              <a:t>  file / Folder  click Copy</a:t>
            </a:r>
            <a:endParaRPr lang="en-US" b="1" dirty="0" smtClean="0">
              <a:solidFill>
                <a:schemeClr val="bg1"/>
              </a:solidFill>
              <a:latin typeface="+mj-lt"/>
            </a:endParaRPr>
          </a:p>
        </p:txBody>
      </p:sp>
      <p:sp>
        <p:nvSpPr>
          <p:cNvPr id="9" name="Content Placeholder 2"/>
          <p:cNvSpPr txBox="1">
            <a:spLocks/>
          </p:cNvSpPr>
          <p:nvPr/>
        </p:nvSpPr>
        <p:spPr>
          <a:xfrm>
            <a:off x="274319" y="2498893"/>
            <a:ext cx="10802984" cy="4301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latin typeface="+mj-lt"/>
              </a:rPr>
              <a:t>Right click on</a:t>
            </a:r>
            <a:r>
              <a:rPr lang="en-US" b="1" dirty="0" smtClean="0">
                <a:solidFill>
                  <a:schemeClr val="bg1"/>
                </a:solidFill>
                <a:latin typeface="+mj-lt"/>
                <a:sym typeface="Wingdings" panose="05000000000000000000" pitchFamily="2" charset="2"/>
              </a:rPr>
              <a:t>  File / location  Click paste</a:t>
            </a:r>
            <a:endParaRPr lang="en-US" b="1" dirty="0" smtClean="0">
              <a:solidFill>
                <a:schemeClr val="bg1"/>
              </a:solidFill>
              <a:latin typeface="+mj-lt"/>
            </a:endParaRPr>
          </a:p>
        </p:txBody>
      </p:sp>
    </p:spTree>
    <p:extLst>
      <p:ext uri="{BB962C8B-B14F-4D97-AF65-F5344CB8AC3E}">
        <p14:creationId xmlns:p14="http://schemas.microsoft.com/office/powerpoint/2010/main" val="8879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143056"/>
            <a:ext cx="10515600" cy="823595"/>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en-US" sz="3600" dirty="0" err="1" smtClean="0">
                <a:latin typeface="Bamini" pitchFamily="2" charset="0"/>
              </a:rPr>
              <a:t>fzpdp</a:t>
            </a:r>
            <a:r>
              <a:rPr lang="en-US" sz="3600" dirty="0" smtClean="0">
                <a:latin typeface="Bamini" pitchFamily="2" charset="0"/>
              </a:rPr>
              <a:t> </a:t>
            </a:r>
            <a:r>
              <a:rPr lang="en-US" sz="3600" dirty="0" err="1" smtClean="0">
                <a:latin typeface="Bamini" pitchFamily="2" charset="0"/>
              </a:rPr>
              <a:t>Ma;T$l</a:t>
            </a:r>
            <a:r>
              <a:rPr lang="en-US" sz="3600" dirty="0" smtClean="0">
                <a:latin typeface="Bamini" pitchFamily="2" charset="0"/>
              </a:rPr>
              <a:t> </a:t>
            </a:r>
            <a:r>
              <a:rPr lang="en-US" sz="3600" dirty="0" err="1" smtClean="0">
                <a:latin typeface="Bamini" pitchFamily="2" charset="0"/>
              </a:rPr>
              <a:t>ghJfhg;G</a:t>
            </a:r>
            <a:r>
              <a:rPr lang="en-US" sz="3600" dirty="0" smtClean="0">
                <a:latin typeface="Bamini" pitchFamily="2" charset="0"/>
              </a:rPr>
              <a:t> </a:t>
            </a:r>
            <a:r>
              <a:rPr lang="en-US" sz="3600" dirty="0" err="1" smtClean="0">
                <a:latin typeface="Bamini" pitchFamily="2" charset="0"/>
              </a:rPr>
              <a:t>Kiwfs</a:t>
            </a:r>
            <a:r>
              <a:rPr lang="en-US" sz="3600" dirty="0">
                <a:latin typeface="Bamini" pitchFamily="2" charset="0"/>
              </a:rPr>
              <a:t>;</a:t>
            </a:r>
            <a:br>
              <a:rPr lang="en-US" sz="3600" dirty="0">
                <a:latin typeface="Bamini" pitchFamily="2" charset="0"/>
              </a:rPr>
            </a:br>
            <a:r>
              <a:rPr lang="en-US" sz="3600" dirty="0">
                <a:latin typeface="Bamini" pitchFamily="2" charset="0"/>
              </a:rPr>
              <a:t> </a:t>
            </a:r>
            <a:r>
              <a:rPr lang="en-US" sz="3600" dirty="0">
                <a:latin typeface="+mj-lt"/>
              </a:rPr>
              <a:t>Safety </a:t>
            </a:r>
            <a:r>
              <a:rPr lang="en-US" sz="3600" dirty="0" smtClean="0">
                <a:latin typeface="+mj-lt"/>
              </a:rPr>
              <a:t> precautions </a:t>
            </a:r>
            <a:r>
              <a:rPr lang="en-US" sz="3600" dirty="0">
                <a:latin typeface="+mj-lt"/>
              </a:rPr>
              <a:t>in </a:t>
            </a:r>
            <a:r>
              <a:rPr lang="en-US" sz="3600" dirty="0" smtClean="0">
                <a:latin typeface="Bamini" pitchFamily="2" charset="0"/>
              </a:rPr>
              <a:t> </a:t>
            </a:r>
            <a:r>
              <a:rPr lang="en-US" sz="3600" dirty="0" smtClean="0">
                <a:latin typeface="+mj-lt"/>
              </a:rPr>
              <a:t>a </a:t>
            </a:r>
            <a:r>
              <a:rPr lang="en-US" sz="3600" dirty="0">
                <a:latin typeface="+mj-lt"/>
              </a:rPr>
              <a:t>computer lab</a:t>
            </a:r>
          </a:p>
        </p:txBody>
      </p:sp>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6" name="Rectangle 5"/>
          <p:cNvSpPr/>
          <p:nvPr/>
        </p:nvSpPr>
        <p:spPr>
          <a:xfrm>
            <a:off x="219956" y="1742474"/>
            <a:ext cx="10604863" cy="677108"/>
          </a:xfrm>
          <a:prstGeom prst="rect">
            <a:avLst/>
          </a:prstGeom>
        </p:spPr>
        <p:txBody>
          <a:bodyPr wrap="square">
            <a:spAutoFit/>
          </a:bodyPr>
          <a:lstStyle/>
          <a:p>
            <a:r>
              <a:rPr lang="en-US" dirty="0" smtClean="0">
                <a:latin typeface="Bamini" pitchFamily="2" charset="0"/>
              </a:rPr>
              <a:t>1. </a:t>
            </a:r>
            <a:r>
              <a:rPr lang="en-US" sz="2000" dirty="0" err="1" smtClean="0">
                <a:latin typeface="Bamini" pitchFamily="2" charset="0"/>
              </a:rPr>
              <a:t>vOr;rpf</a:t>
            </a:r>
            <a:r>
              <a:rPr lang="en-US" sz="2000" dirty="0" smtClean="0">
                <a:latin typeface="Bamini" pitchFamily="2" charset="0"/>
              </a:rPr>
              <a:t>; </a:t>
            </a:r>
            <a:r>
              <a:rPr lang="en-US" sz="2000" dirty="0" err="1" smtClean="0">
                <a:latin typeface="Bamini" pitchFamily="2" charset="0"/>
              </a:rPr>
              <a:t>fhg;G</a:t>
            </a:r>
            <a:r>
              <a:rPr lang="en-US" sz="2000" dirty="0" smtClean="0">
                <a:latin typeface="Bamini" pitchFamily="2" charset="0"/>
              </a:rPr>
              <a:t> </a:t>
            </a:r>
            <a:r>
              <a:rPr lang="en-US" sz="2000" dirty="0" err="1" smtClean="0">
                <a:latin typeface="Bamini" pitchFamily="2" charset="0"/>
              </a:rPr>
              <a:t>kw;Wk</a:t>
            </a:r>
            <a:r>
              <a:rPr lang="en-US" sz="2000" dirty="0" smtClean="0">
                <a:latin typeface="Bamini" pitchFamily="2" charset="0"/>
              </a:rPr>
              <a:t>; </a:t>
            </a:r>
            <a:r>
              <a:rPr lang="en-US" sz="2000" dirty="0" err="1" smtClean="0">
                <a:latin typeface="Bamini" pitchFamily="2" charset="0"/>
              </a:rPr>
              <a:t>kpd;dOj;jf</a:t>
            </a:r>
            <a:r>
              <a:rPr lang="en-US" sz="2000" dirty="0" smtClean="0">
                <a:latin typeface="Bamini" pitchFamily="2" charset="0"/>
              </a:rPr>
              <a:t>; </a:t>
            </a:r>
            <a:r>
              <a:rPr lang="en-US" sz="2000" dirty="0" err="1" smtClean="0">
                <a:latin typeface="Bamini" pitchFamily="2" charset="0"/>
              </a:rPr>
              <a:t>FiwTf;F</a:t>
            </a:r>
            <a:r>
              <a:rPr lang="en-US" sz="2000" dirty="0" smtClean="0">
                <a:latin typeface="Bamini" pitchFamily="2" charset="0"/>
              </a:rPr>
              <a:t> </a:t>
            </a:r>
            <a:r>
              <a:rPr lang="en-US" sz="2000" dirty="0" err="1" smtClean="0">
                <a:latin typeface="Bamini" pitchFamily="2" charset="0"/>
              </a:rPr>
              <a:t>vjpuhd</a:t>
            </a:r>
            <a:r>
              <a:rPr lang="en-US" sz="2000" dirty="0" smtClean="0">
                <a:latin typeface="Bamini" pitchFamily="2" charset="0"/>
              </a:rPr>
              <a:t> </a:t>
            </a:r>
            <a:r>
              <a:rPr lang="en-US" sz="2000" dirty="0" err="1" smtClean="0">
                <a:latin typeface="Bamini" pitchFamily="2" charset="0"/>
              </a:rPr>
              <a:t>ghJfhg;Gf;fhf</a:t>
            </a:r>
            <a:r>
              <a:rPr lang="en-US" sz="2000" dirty="0" smtClean="0">
                <a:latin typeface="Bamini" pitchFamily="2" charset="0"/>
              </a:rPr>
              <a:t> </a:t>
            </a:r>
            <a:r>
              <a:rPr lang="en-US" sz="2000" dirty="0" err="1" smtClean="0"/>
              <a:t>உருகி</a:t>
            </a:r>
            <a:r>
              <a:rPr lang="en-US" sz="2000" dirty="0" smtClean="0"/>
              <a:t>  </a:t>
            </a:r>
            <a:r>
              <a:rPr lang="en-US" sz="2000" dirty="0" err="1" smtClean="0"/>
              <a:t>மற்றும்</a:t>
            </a:r>
            <a:r>
              <a:rPr lang="en-US" sz="2000" dirty="0" smtClean="0"/>
              <a:t> UPS</a:t>
            </a:r>
            <a:r>
              <a:rPr lang="en-US" dirty="0" smtClean="0"/>
              <a:t>  </a:t>
            </a:r>
            <a:r>
              <a:rPr lang="en-US" dirty="0" err="1" smtClean="0">
                <a:latin typeface="Baamini" pitchFamily="2" charset="0"/>
              </a:rPr>
              <a:t>Nghd;w</a:t>
            </a:r>
            <a:r>
              <a:rPr lang="en-US" dirty="0" smtClean="0">
                <a:latin typeface="Baamini" pitchFamily="2" charset="0"/>
              </a:rPr>
              <a:t> </a:t>
            </a:r>
            <a:r>
              <a:rPr lang="en-US" dirty="0" err="1" smtClean="0">
                <a:latin typeface="Baamini" pitchFamily="2" charset="0"/>
              </a:rPr>
              <a:t>cgfuzq;fs</a:t>
            </a:r>
            <a:r>
              <a:rPr lang="en-US" dirty="0" smtClean="0">
                <a:latin typeface="Baamini" pitchFamily="2" charset="0"/>
              </a:rPr>
              <a:t>; </a:t>
            </a:r>
            <a:r>
              <a:rPr lang="en-US" dirty="0" err="1" smtClean="0">
                <a:latin typeface="Baamini" pitchFamily="2" charset="0"/>
              </a:rPr>
              <a:t>gad;gLj;jg;gly</a:t>
            </a:r>
            <a:r>
              <a:rPr lang="en-US" dirty="0" smtClean="0">
                <a:latin typeface="Baamini" pitchFamily="2" charset="0"/>
              </a:rPr>
              <a:t>;</a:t>
            </a:r>
            <a:endParaRPr lang="en-US" dirty="0"/>
          </a:p>
        </p:txBody>
      </p:sp>
      <p:sp>
        <p:nvSpPr>
          <p:cNvPr id="3" name="Rectangle 2"/>
          <p:cNvSpPr/>
          <p:nvPr/>
        </p:nvSpPr>
        <p:spPr>
          <a:xfrm>
            <a:off x="219956" y="2418051"/>
            <a:ext cx="9538648" cy="1477328"/>
          </a:xfrm>
          <a:prstGeom prst="rect">
            <a:avLst/>
          </a:prstGeom>
        </p:spPr>
        <p:txBody>
          <a:bodyPr wrap="square">
            <a:spAutoFit/>
          </a:bodyPr>
          <a:lstStyle/>
          <a:p>
            <a:r>
              <a:rPr lang="en-US" dirty="0" smtClean="0">
                <a:latin typeface="Baamini" pitchFamily="2" charset="0"/>
              </a:rPr>
              <a:t>2. </a:t>
            </a:r>
            <a:r>
              <a:rPr lang="en-US" dirty="0" err="1" smtClean="0">
                <a:latin typeface="Baamini" pitchFamily="2" charset="0"/>
              </a:rPr>
              <a:t>ngsjPf</a:t>
            </a:r>
            <a:r>
              <a:rPr lang="en-US" dirty="0" smtClean="0">
                <a:latin typeface="Baamini" pitchFamily="2" charset="0"/>
              </a:rPr>
              <a:t> </a:t>
            </a:r>
            <a:r>
              <a:rPr lang="en-US" dirty="0" err="1" smtClean="0">
                <a:latin typeface="Baamini" pitchFamily="2" charset="0"/>
              </a:rPr>
              <a:t>Nrjq;fSf;F</a:t>
            </a:r>
            <a:r>
              <a:rPr lang="en-US" dirty="0" smtClean="0">
                <a:latin typeface="Baamini" pitchFamily="2" charset="0"/>
              </a:rPr>
              <a:t> </a:t>
            </a:r>
            <a:r>
              <a:rPr lang="en-US" dirty="0" err="1" smtClean="0">
                <a:latin typeface="Baamini" pitchFamily="2" charset="0"/>
              </a:rPr>
              <a:t>vjpuhd</a:t>
            </a:r>
            <a:r>
              <a:rPr lang="en-US" dirty="0" smtClean="0">
                <a:latin typeface="Baamini" pitchFamily="2" charset="0"/>
              </a:rPr>
              <a:t> </a:t>
            </a:r>
            <a:r>
              <a:rPr lang="en-US" dirty="0" err="1" smtClean="0">
                <a:latin typeface="Baamini" pitchFamily="2" charset="0"/>
              </a:rPr>
              <a:t>ghJfhg;G</a:t>
            </a:r>
            <a:r>
              <a:rPr lang="en-US" dirty="0" smtClean="0">
                <a:latin typeface="Baamini" pitchFamily="2" charset="0"/>
              </a:rPr>
              <a:t> (</a:t>
            </a:r>
            <a:r>
              <a:rPr lang="en-US" dirty="0" err="1" smtClean="0">
                <a:latin typeface="Baamini" pitchFamily="2" charset="0"/>
              </a:rPr>
              <a:t>Jhrp</a:t>
            </a:r>
            <a:r>
              <a:rPr lang="en-US" dirty="0" smtClean="0">
                <a:latin typeface="Baamini" pitchFamily="2" charset="0"/>
              </a:rPr>
              <a:t> &gt; &lt;</a:t>
            </a:r>
            <a:r>
              <a:rPr lang="en-US" dirty="0" err="1" smtClean="0">
                <a:latin typeface="Baamini" pitchFamily="2" charset="0"/>
              </a:rPr>
              <a:t>ug;gjd</a:t>
            </a:r>
            <a:r>
              <a:rPr lang="en-US" dirty="0" smtClean="0">
                <a:latin typeface="Baamini" pitchFamily="2" charset="0"/>
              </a:rPr>
              <a:t>; &gt; </a:t>
            </a:r>
            <a:r>
              <a:rPr lang="en-US" dirty="0" err="1" smtClean="0">
                <a:latin typeface="Baamini" pitchFamily="2" charset="0"/>
              </a:rPr>
              <a:t>g+r;rpfs</a:t>
            </a:r>
            <a:r>
              <a:rPr lang="en-US" dirty="0" smtClean="0">
                <a:latin typeface="Baamini" pitchFamily="2" charset="0"/>
              </a:rPr>
              <a:t>; </a:t>
            </a:r>
            <a:r>
              <a:rPr lang="en-US" dirty="0" err="1" smtClean="0">
                <a:latin typeface="Baamini" pitchFamily="2" charset="0"/>
              </a:rPr>
              <a:t>Nghd;wit</a:t>
            </a:r>
            <a:r>
              <a:rPr lang="en-US" dirty="0" smtClean="0">
                <a:latin typeface="Baamini" pitchFamily="2" charset="0"/>
              </a:rPr>
              <a:t>)</a:t>
            </a:r>
          </a:p>
          <a:p>
            <a:r>
              <a:rPr lang="en-US" dirty="0" smtClean="0">
                <a:latin typeface="Baamini" pitchFamily="2" charset="0"/>
              </a:rPr>
              <a:t>3. </a:t>
            </a:r>
            <a:r>
              <a:rPr lang="en-US" dirty="0" err="1" smtClean="0">
                <a:latin typeface="Baamini" pitchFamily="2" charset="0"/>
              </a:rPr>
              <a:t>fzpdpapDs</a:t>
            </a:r>
            <a:r>
              <a:rPr lang="en-US" dirty="0" smtClean="0">
                <a:latin typeface="Baamini" pitchFamily="2" charset="0"/>
              </a:rPr>
              <a:t>; </a:t>
            </a:r>
            <a:r>
              <a:rPr lang="en-US" dirty="0" err="1" smtClean="0">
                <a:latin typeface="Baamini" pitchFamily="2" charset="0"/>
              </a:rPr>
              <a:t>mjpfsT</a:t>
            </a:r>
            <a:r>
              <a:rPr lang="en-US" dirty="0" smtClean="0">
                <a:latin typeface="Baamini" pitchFamily="2" charset="0"/>
              </a:rPr>
              <a:t> </a:t>
            </a:r>
            <a:r>
              <a:rPr lang="en-US" dirty="0" err="1" smtClean="0">
                <a:latin typeface="Baamini" pitchFamily="2" charset="0"/>
              </a:rPr>
              <a:t>ntg;gNkw;glYf;fhd</a:t>
            </a:r>
            <a:r>
              <a:rPr lang="en-US" dirty="0" smtClean="0">
                <a:latin typeface="Baamini" pitchFamily="2" charset="0"/>
              </a:rPr>
              <a:t> </a:t>
            </a:r>
            <a:r>
              <a:rPr lang="en-US" dirty="0" err="1" smtClean="0">
                <a:latin typeface="Baamini" pitchFamily="2" charset="0"/>
              </a:rPr>
              <a:t>ghJfhg;G</a:t>
            </a:r>
            <a:endParaRPr lang="en-US" dirty="0" smtClean="0">
              <a:latin typeface="Baamini" pitchFamily="2" charset="0"/>
            </a:endParaRPr>
          </a:p>
          <a:p>
            <a:pPr marL="285750" indent="233363">
              <a:buFont typeface="Arial" panose="020B0604020202020204" pitchFamily="34" charset="0"/>
              <a:buChar char="•"/>
            </a:pPr>
            <a:r>
              <a:rPr lang="en-US" dirty="0" err="1">
                <a:latin typeface="Baamini" pitchFamily="2" charset="0"/>
              </a:rPr>
              <a:t>fz;zhbaplg;gl;l</a:t>
            </a:r>
            <a:r>
              <a:rPr lang="en-US" dirty="0">
                <a:latin typeface="Baamini" pitchFamily="2" charset="0"/>
              </a:rPr>
              <a:t> </a:t>
            </a:r>
            <a:r>
              <a:rPr lang="en-US" dirty="0" err="1">
                <a:latin typeface="Baamini" pitchFamily="2" charset="0"/>
              </a:rPr>
              <a:t>Fsp&amp;l;lg;gl;l</a:t>
            </a:r>
            <a:r>
              <a:rPr lang="en-US" dirty="0">
                <a:latin typeface="Baamini" pitchFamily="2" charset="0"/>
              </a:rPr>
              <a:t> </a:t>
            </a:r>
            <a:r>
              <a:rPr lang="en-US" dirty="0" err="1">
                <a:latin typeface="Baamini" pitchFamily="2" charset="0"/>
              </a:rPr>
              <a:t>miwfspy</a:t>
            </a:r>
            <a:r>
              <a:rPr lang="en-US" dirty="0">
                <a:latin typeface="Baamini" pitchFamily="2" charset="0"/>
              </a:rPr>
              <a:t>; </a:t>
            </a:r>
            <a:r>
              <a:rPr lang="en-US" dirty="0" err="1">
                <a:latin typeface="Baamini" pitchFamily="2" charset="0"/>
              </a:rPr>
              <a:t>fzpdpfis</a:t>
            </a:r>
            <a:r>
              <a:rPr lang="en-US" dirty="0">
                <a:latin typeface="Baamini" pitchFamily="2" charset="0"/>
              </a:rPr>
              <a:t> </a:t>
            </a:r>
            <a:r>
              <a:rPr lang="en-US" dirty="0" err="1">
                <a:latin typeface="Baamini" pitchFamily="2" charset="0"/>
              </a:rPr>
              <a:t>itj;jpUj;jy</a:t>
            </a:r>
            <a:r>
              <a:rPr lang="en-US" dirty="0">
                <a:latin typeface="Baamini" pitchFamily="2" charset="0"/>
              </a:rPr>
              <a:t>;. </a:t>
            </a:r>
          </a:p>
          <a:p>
            <a:pPr marL="285750" indent="233363">
              <a:buFont typeface="Arial" panose="020B0604020202020204" pitchFamily="34" charset="0"/>
              <a:buChar char="•"/>
            </a:pPr>
            <a:r>
              <a:rPr lang="en-US" dirty="0" err="1" smtClean="0">
                <a:latin typeface="Baamini" pitchFamily="2" charset="0"/>
              </a:rPr>
              <a:t>fzpdp</a:t>
            </a:r>
            <a:r>
              <a:rPr lang="en-US" dirty="0" smtClean="0">
                <a:latin typeface="Baamini" pitchFamily="2" charset="0"/>
              </a:rPr>
              <a:t> </a:t>
            </a:r>
            <a:r>
              <a:rPr lang="en-US" dirty="0" err="1" smtClean="0">
                <a:latin typeface="Baamini" pitchFamily="2" charset="0"/>
              </a:rPr>
              <a:t>Ma;T$l</a:t>
            </a:r>
            <a:r>
              <a:rPr lang="en-US" dirty="0" smtClean="0">
                <a:latin typeface="Baamini" pitchFamily="2" charset="0"/>
              </a:rPr>
              <a:t> </a:t>
            </a:r>
            <a:r>
              <a:rPr lang="en-US" dirty="0" err="1" smtClean="0">
                <a:latin typeface="Baamini" pitchFamily="2" charset="0"/>
              </a:rPr>
              <a:t>miwfspy</a:t>
            </a:r>
            <a:r>
              <a:rPr lang="en-US" dirty="0" smtClean="0">
                <a:latin typeface="Baamini" pitchFamily="2" charset="0"/>
              </a:rPr>
              <a:t>; </a:t>
            </a:r>
            <a:r>
              <a:rPr lang="en-US" dirty="0" err="1" smtClean="0">
                <a:latin typeface="Baamini" pitchFamily="2" charset="0"/>
              </a:rPr>
              <a:t>kpd;tprpwp</a:t>
            </a:r>
            <a:r>
              <a:rPr lang="en-US" dirty="0" smtClean="0">
                <a:latin typeface="Baamini" pitchFamily="2" charset="0"/>
              </a:rPr>
              <a:t> </a:t>
            </a:r>
            <a:r>
              <a:rPr lang="en-US" dirty="0" err="1" smtClean="0">
                <a:latin typeface="Baamini" pitchFamily="2" charset="0"/>
              </a:rPr>
              <a:t>nghUj;jg;gl;bUj;jy</a:t>
            </a:r>
            <a:r>
              <a:rPr lang="en-US" dirty="0" smtClean="0">
                <a:latin typeface="Baamini" pitchFamily="2" charset="0"/>
              </a:rPr>
              <a:t>;.</a:t>
            </a:r>
          </a:p>
          <a:p>
            <a:pPr marL="285750" indent="233363">
              <a:buFont typeface="Arial" panose="020B0604020202020204" pitchFamily="34" charset="0"/>
              <a:buChar char="•"/>
            </a:pPr>
            <a:r>
              <a:rPr lang="en-US" dirty="0" err="1" smtClean="0">
                <a:latin typeface="Baamini" pitchFamily="2" charset="0"/>
              </a:rPr>
              <a:t>fzpdp</a:t>
            </a:r>
            <a:r>
              <a:rPr lang="en-US" dirty="0" smtClean="0">
                <a:latin typeface="Baamini" pitchFamily="2" charset="0"/>
              </a:rPr>
              <a:t> </a:t>
            </a:r>
            <a:r>
              <a:rPr lang="en-US" dirty="0" err="1" smtClean="0">
                <a:latin typeface="Baamini" pitchFamily="2" charset="0"/>
              </a:rPr>
              <a:t>miwfspy</a:t>
            </a:r>
            <a:r>
              <a:rPr lang="en-US" dirty="0" smtClean="0">
                <a:latin typeface="Baamini" pitchFamily="2" charset="0"/>
              </a:rPr>
              <a:t>; </a:t>
            </a:r>
            <a:r>
              <a:rPr lang="en-US" dirty="0" err="1" smtClean="0">
                <a:latin typeface="Baamini" pitchFamily="2" charset="0"/>
              </a:rPr>
              <a:t>czTg;gjhu;j;jq;fis</a:t>
            </a:r>
            <a:r>
              <a:rPr lang="en-US" dirty="0" smtClean="0">
                <a:latin typeface="Baamini" pitchFamily="2" charset="0"/>
              </a:rPr>
              <a:t> </a:t>
            </a:r>
            <a:r>
              <a:rPr lang="en-US" dirty="0" err="1" smtClean="0">
                <a:latin typeface="Baamini" pitchFamily="2" charset="0"/>
              </a:rPr>
              <a:t>jtpu;j;jy</a:t>
            </a:r>
            <a:r>
              <a:rPr lang="en-US" dirty="0" smtClean="0">
                <a:latin typeface="Baamini" pitchFamily="2" charset="0"/>
              </a:rPr>
              <a:t>;</a:t>
            </a:r>
            <a:endParaRPr lang="en-US" dirty="0">
              <a:latin typeface="Baamini" pitchFamily="2" charset="0"/>
            </a:endParaRPr>
          </a:p>
        </p:txBody>
      </p:sp>
      <p:sp>
        <p:nvSpPr>
          <p:cNvPr id="8" name="Title 1"/>
          <p:cNvSpPr txBox="1">
            <a:spLocks/>
          </p:cNvSpPr>
          <p:nvPr/>
        </p:nvSpPr>
        <p:spPr>
          <a:xfrm>
            <a:off x="104502" y="1255593"/>
            <a:ext cx="3934097" cy="386635"/>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dirty="0" err="1" smtClean="0">
                <a:latin typeface="Bamini" pitchFamily="2" charset="0"/>
              </a:rPr>
              <a:t>td;nghUs</a:t>
            </a:r>
            <a:r>
              <a:rPr lang="en-US" sz="2800" dirty="0" smtClean="0">
                <a:latin typeface="Bamini" pitchFamily="2" charset="0"/>
              </a:rPr>
              <a:t>; </a:t>
            </a:r>
            <a:r>
              <a:rPr lang="en-US" sz="2800" dirty="0" err="1" smtClean="0">
                <a:latin typeface="Bamini" pitchFamily="2" charset="0"/>
              </a:rPr>
              <a:t>ghJfhg;G</a:t>
            </a:r>
            <a:endParaRPr lang="en-US" sz="2800" dirty="0">
              <a:latin typeface="+mj-lt"/>
            </a:endParaRPr>
          </a:p>
        </p:txBody>
      </p:sp>
      <p:sp>
        <p:nvSpPr>
          <p:cNvPr id="9" name="Title 1"/>
          <p:cNvSpPr txBox="1">
            <a:spLocks/>
          </p:cNvSpPr>
          <p:nvPr/>
        </p:nvSpPr>
        <p:spPr>
          <a:xfrm>
            <a:off x="0" y="4140294"/>
            <a:ext cx="4658566" cy="386635"/>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dirty="0" err="1" smtClean="0">
                <a:latin typeface="Bamini" pitchFamily="2" charset="0"/>
              </a:rPr>
              <a:t>nkd</a:t>
            </a:r>
            <a:r>
              <a:rPr lang="en-US" sz="2800" dirty="0" smtClean="0">
                <a:latin typeface="Bamini" pitchFamily="2" charset="0"/>
              </a:rPr>
              <a:t>;;</a:t>
            </a:r>
            <a:r>
              <a:rPr lang="en-US" sz="2800" dirty="0" err="1" smtClean="0">
                <a:latin typeface="Bamini" pitchFamily="2" charset="0"/>
              </a:rPr>
              <a:t>nghUs</a:t>
            </a:r>
            <a:r>
              <a:rPr lang="en-US" sz="2800" dirty="0" smtClean="0">
                <a:latin typeface="Bamini" pitchFamily="2" charset="0"/>
              </a:rPr>
              <a:t>; </a:t>
            </a:r>
            <a:r>
              <a:rPr lang="en-US" sz="2800" dirty="0" err="1" smtClean="0">
                <a:latin typeface="Bamini" pitchFamily="2" charset="0"/>
              </a:rPr>
              <a:t>ghJfhg;G</a:t>
            </a:r>
            <a:endParaRPr lang="en-US" sz="2800" dirty="0">
              <a:latin typeface="+mj-lt"/>
            </a:endParaRPr>
          </a:p>
        </p:txBody>
      </p:sp>
      <p:sp>
        <p:nvSpPr>
          <p:cNvPr id="11" name="Rectangle 10"/>
          <p:cNvSpPr/>
          <p:nvPr/>
        </p:nvSpPr>
        <p:spPr>
          <a:xfrm>
            <a:off x="104502" y="4702975"/>
            <a:ext cx="12087498" cy="1477328"/>
          </a:xfrm>
          <a:prstGeom prst="rect">
            <a:avLst/>
          </a:prstGeom>
        </p:spPr>
        <p:txBody>
          <a:bodyPr wrap="square">
            <a:spAutoFit/>
          </a:bodyPr>
          <a:lstStyle/>
          <a:p>
            <a:pPr marL="285750" indent="-285750">
              <a:buFont typeface="Arial" panose="020B0604020202020204" pitchFamily="34" charset="0"/>
              <a:buChar char="•"/>
            </a:pPr>
            <a:r>
              <a:rPr lang="en-US" dirty="0" err="1" smtClean="0">
                <a:latin typeface="Baamini" pitchFamily="2" charset="0"/>
              </a:rPr>
              <a:t>fzpdpia</a:t>
            </a:r>
            <a:r>
              <a:rPr lang="en-US" dirty="0" smtClean="0">
                <a:latin typeface="Baamini" pitchFamily="2" charset="0"/>
              </a:rPr>
              <a:t> </a:t>
            </a:r>
            <a:r>
              <a:rPr lang="en-US" dirty="0" err="1" smtClean="0">
                <a:latin typeface="Baamini" pitchFamily="2" charset="0"/>
              </a:rPr>
              <a:t>er;Repuy;fs</a:t>
            </a:r>
            <a:r>
              <a:rPr lang="en-US" dirty="0" smtClean="0">
                <a:latin typeface="Baamini" pitchFamily="2" charset="0"/>
              </a:rPr>
              <a:t>; </a:t>
            </a:r>
            <a:r>
              <a:rPr lang="en-US" dirty="0" err="1" smtClean="0">
                <a:latin typeface="Baamini" pitchFamily="2" charset="0"/>
              </a:rPr>
              <a:t>ghjpf;fhjthW</a:t>
            </a:r>
            <a:r>
              <a:rPr lang="en-US" dirty="0" smtClean="0">
                <a:latin typeface="Baamini" pitchFamily="2" charset="0"/>
              </a:rPr>
              <a:t> </a:t>
            </a:r>
            <a:r>
              <a:rPr lang="en-US" dirty="0" err="1" smtClean="0">
                <a:latin typeface="Baamini" pitchFamily="2" charset="0"/>
              </a:rPr>
              <a:t>er;Repuy</a:t>
            </a:r>
            <a:r>
              <a:rPr lang="en-US" dirty="0" smtClean="0">
                <a:latin typeface="Baamini" pitchFamily="2" charset="0"/>
              </a:rPr>
              <a:t>; </a:t>
            </a:r>
            <a:r>
              <a:rPr lang="en-US" dirty="0" err="1" smtClean="0">
                <a:latin typeface="Baamini" pitchFamily="2" charset="0"/>
              </a:rPr>
              <a:t>vjpu;g;G</a:t>
            </a:r>
            <a:r>
              <a:rPr lang="en-US" dirty="0" smtClean="0">
                <a:latin typeface="Baamini" pitchFamily="2" charset="0"/>
              </a:rPr>
              <a:t> </a:t>
            </a:r>
            <a:r>
              <a:rPr lang="en-US" dirty="0" err="1" smtClean="0">
                <a:latin typeface="Baamini" pitchFamily="2" charset="0"/>
              </a:rPr>
              <a:t>nkd;nghUl;fis</a:t>
            </a:r>
            <a:r>
              <a:rPr lang="en-US" dirty="0" smtClean="0">
                <a:latin typeface="Baamini" pitchFamily="2" charset="0"/>
              </a:rPr>
              <a:t> </a:t>
            </a:r>
            <a:r>
              <a:rPr lang="en-US" dirty="0" err="1" smtClean="0">
                <a:latin typeface="Baamini" pitchFamily="2" charset="0"/>
              </a:rPr>
              <a:t>fzpdpapy</a:t>
            </a:r>
            <a:r>
              <a:rPr lang="en-US" dirty="0" smtClean="0">
                <a:latin typeface="Baamini" pitchFamily="2" charset="0"/>
              </a:rPr>
              <a:t>; </a:t>
            </a:r>
            <a:r>
              <a:rPr lang="en-US" dirty="0" err="1" smtClean="0">
                <a:latin typeface="Baamini" pitchFamily="2" charset="0"/>
              </a:rPr>
              <a:t>epWTjy</a:t>
            </a:r>
            <a:r>
              <a:rPr lang="en-US" dirty="0" smtClean="0">
                <a:latin typeface="Baamini" pitchFamily="2" charset="0"/>
              </a:rPr>
              <a:t>;.</a:t>
            </a:r>
          </a:p>
          <a:p>
            <a:r>
              <a:rPr lang="en-US" dirty="0" err="1" smtClean="0">
                <a:latin typeface="Baamini" pitchFamily="2" charset="0"/>
              </a:rPr>
              <a:t>mj;jifa</a:t>
            </a:r>
            <a:r>
              <a:rPr lang="en-US" dirty="0" smtClean="0">
                <a:latin typeface="Baamini" pitchFamily="2" charset="0"/>
              </a:rPr>
              <a:t> </a:t>
            </a:r>
            <a:r>
              <a:rPr lang="en-US" dirty="0" err="1" smtClean="0">
                <a:latin typeface="Baamini" pitchFamily="2" charset="0"/>
              </a:rPr>
              <a:t>er;Repuy</a:t>
            </a:r>
            <a:r>
              <a:rPr lang="en-US" dirty="0" smtClean="0">
                <a:latin typeface="Baamini" pitchFamily="2" charset="0"/>
              </a:rPr>
              <a:t>; </a:t>
            </a:r>
            <a:r>
              <a:rPr lang="en-US" dirty="0" err="1" smtClean="0">
                <a:latin typeface="Baamini" pitchFamily="2" charset="0"/>
              </a:rPr>
              <a:t>vjpu;g;G</a:t>
            </a:r>
            <a:r>
              <a:rPr lang="en-US" dirty="0" smtClean="0">
                <a:latin typeface="Baamini" pitchFamily="2" charset="0"/>
              </a:rPr>
              <a:t> </a:t>
            </a:r>
            <a:r>
              <a:rPr lang="en-US" dirty="0" err="1" smtClean="0">
                <a:latin typeface="Baamini" pitchFamily="2" charset="0"/>
              </a:rPr>
              <a:t>nkd;nghUl;fs</a:t>
            </a:r>
            <a:r>
              <a:rPr lang="en-US" dirty="0" smtClean="0">
                <a:latin typeface="Baamini" pitchFamily="2" charset="0"/>
              </a:rPr>
              <a:t>; : </a:t>
            </a:r>
            <a:r>
              <a:rPr lang="en-US" dirty="0" smtClean="0">
                <a:latin typeface="+mj-lt"/>
              </a:rPr>
              <a:t>K7, Kaspersky, Avira, </a:t>
            </a:r>
            <a:r>
              <a:rPr lang="en-US" dirty="0" err="1" smtClean="0">
                <a:latin typeface="+mj-lt"/>
              </a:rPr>
              <a:t>Avast</a:t>
            </a:r>
            <a:r>
              <a:rPr lang="en-US" dirty="0" smtClean="0">
                <a:latin typeface="+mj-lt"/>
              </a:rPr>
              <a:t>, </a:t>
            </a:r>
            <a:r>
              <a:rPr lang="en-US" dirty="0" err="1" smtClean="0">
                <a:latin typeface="+mj-lt"/>
              </a:rPr>
              <a:t>Nortran</a:t>
            </a:r>
            <a:r>
              <a:rPr lang="en-US" dirty="0" smtClean="0">
                <a:latin typeface="+mj-lt"/>
              </a:rPr>
              <a:t> </a:t>
            </a:r>
          </a:p>
          <a:p>
            <a:pPr marL="285750" indent="-285750">
              <a:buFont typeface="Arial" panose="020B0604020202020204" pitchFamily="34" charset="0"/>
              <a:buChar char="•"/>
            </a:pPr>
            <a:r>
              <a:rPr lang="en-US" dirty="0" err="1" smtClean="0">
                <a:latin typeface="Baamini" pitchFamily="2" charset="0"/>
              </a:rPr>
              <a:t>fzpdpfs</a:t>
            </a:r>
            <a:r>
              <a:rPr lang="en-US" dirty="0" smtClean="0">
                <a:latin typeface="Baamini" pitchFamily="2" charset="0"/>
              </a:rPr>
              <a:t>; </a:t>
            </a:r>
            <a:r>
              <a:rPr lang="en-US" dirty="0" err="1" smtClean="0">
                <a:latin typeface="Baamini" pitchFamily="2" charset="0"/>
              </a:rPr>
              <a:t>cs;Eioa</a:t>
            </a:r>
            <a:r>
              <a:rPr lang="en-US" dirty="0" smtClean="0">
                <a:latin typeface="Baamini" pitchFamily="2" charset="0"/>
              </a:rPr>
              <a:t> </a:t>
            </a:r>
            <a:r>
              <a:rPr lang="en-US" dirty="0" err="1" smtClean="0">
                <a:latin typeface="Baamini" pitchFamily="2" charset="0"/>
              </a:rPr>
              <a:t>gadhsu</a:t>
            </a:r>
            <a:r>
              <a:rPr lang="en-US" dirty="0" smtClean="0">
                <a:latin typeface="Baamini" pitchFamily="2" charset="0"/>
              </a:rPr>
              <a:t>; </a:t>
            </a:r>
            <a:r>
              <a:rPr lang="en-US" dirty="0" err="1" smtClean="0">
                <a:latin typeface="Baamini" pitchFamily="2" charset="0"/>
              </a:rPr>
              <a:t>fzf;F</a:t>
            </a:r>
            <a:r>
              <a:rPr lang="en-US" dirty="0" smtClean="0">
                <a:latin typeface="Baamini" pitchFamily="2" charset="0"/>
              </a:rPr>
              <a:t> </a:t>
            </a:r>
            <a:r>
              <a:rPr lang="en-US" dirty="0" err="1" smtClean="0">
                <a:latin typeface="Baamini" pitchFamily="2" charset="0"/>
              </a:rPr>
              <a:t>kw;Wk</a:t>
            </a:r>
            <a:r>
              <a:rPr lang="en-US" dirty="0" smtClean="0">
                <a:latin typeface="Baamini" pitchFamily="2" charset="0"/>
              </a:rPr>
              <a:t>; </a:t>
            </a:r>
            <a:r>
              <a:rPr lang="en-US" dirty="0" err="1" smtClean="0">
                <a:latin typeface="Baamini" pitchFamily="2" charset="0"/>
              </a:rPr>
              <a:t>flTr;nrhy</a:t>
            </a:r>
            <a:r>
              <a:rPr lang="en-US" dirty="0" smtClean="0">
                <a:latin typeface="Baamini" pitchFamily="2" charset="0"/>
              </a:rPr>
              <a:t>; </a:t>
            </a:r>
            <a:r>
              <a:rPr lang="en-US" dirty="0" smtClean="0"/>
              <a:t>(User Account &amp; Password</a:t>
            </a:r>
            <a:r>
              <a:rPr lang="en-US" dirty="0" smtClean="0">
                <a:latin typeface="Baamini" pitchFamily="2" charset="0"/>
              </a:rPr>
              <a:t>) </a:t>
            </a:r>
            <a:r>
              <a:rPr lang="en-US" dirty="0" err="1" smtClean="0">
                <a:latin typeface="Baamini" pitchFamily="2" charset="0"/>
              </a:rPr>
              <a:t>Nghd;wtw;iwg</a:t>
            </a:r>
            <a:r>
              <a:rPr lang="en-US" dirty="0" smtClean="0">
                <a:latin typeface="Baamini" pitchFamily="2" charset="0"/>
              </a:rPr>
              <a:t>; </a:t>
            </a:r>
            <a:r>
              <a:rPr lang="en-US" dirty="0" err="1" smtClean="0">
                <a:latin typeface="Baamini" pitchFamily="2" charset="0"/>
              </a:rPr>
              <a:t>gad;gLj;jy</a:t>
            </a:r>
            <a:r>
              <a:rPr lang="en-US" dirty="0" smtClean="0">
                <a:latin typeface="Baamini" pitchFamily="2" charset="0"/>
              </a:rPr>
              <a:t>;.</a:t>
            </a:r>
          </a:p>
          <a:p>
            <a:pPr marL="285750" indent="-285750">
              <a:buFont typeface="Arial" panose="020B0604020202020204" pitchFamily="34" charset="0"/>
              <a:buChar char="•"/>
            </a:pPr>
            <a:r>
              <a:rPr lang="en-US" dirty="0" err="1" smtClean="0">
                <a:latin typeface="Baamini" pitchFamily="2" charset="0"/>
              </a:rPr>
              <a:t>tiyaikg;gpy</a:t>
            </a:r>
            <a:r>
              <a:rPr lang="en-US" dirty="0" smtClean="0">
                <a:latin typeface="Baamini" pitchFamily="2" charset="0"/>
              </a:rPr>
              <a:t>; </a:t>
            </a:r>
            <a:r>
              <a:rPr lang="en-US" dirty="0" err="1" smtClean="0">
                <a:latin typeface="Baamini" pitchFamily="2" charset="0"/>
              </a:rPr>
              <a:t>Njitaw;w</a:t>
            </a:r>
            <a:r>
              <a:rPr lang="en-US" dirty="0" smtClean="0">
                <a:latin typeface="Baamini" pitchFamily="2" charset="0"/>
              </a:rPr>
              <a:t> </a:t>
            </a:r>
            <a:r>
              <a:rPr lang="en-US" dirty="0" err="1" smtClean="0">
                <a:latin typeface="Baamini" pitchFamily="2" charset="0"/>
              </a:rPr>
              <a:t>mr;RWj;jy;fspy</a:t>
            </a:r>
            <a:r>
              <a:rPr lang="en-US" dirty="0" smtClean="0">
                <a:latin typeface="Baamini" pitchFamily="2" charset="0"/>
              </a:rPr>
              <a:t>; ,</a:t>
            </a:r>
            <a:r>
              <a:rPr lang="en-US" dirty="0" err="1" smtClean="0">
                <a:latin typeface="Baamini" pitchFamily="2" charset="0"/>
              </a:rPr>
              <a:t>Ue;J</a:t>
            </a:r>
            <a:r>
              <a:rPr lang="en-US" dirty="0" smtClean="0">
                <a:latin typeface="Baamini" pitchFamily="2" charset="0"/>
              </a:rPr>
              <a:t> </a:t>
            </a:r>
            <a:r>
              <a:rPr lang="en-US" dirty="0" err="1" smtClean="0">
                <a:latin typeface="Baamini" pitchFamily="2" charset="0"/>
              </a:rPr>
              <a:t>ghJfhf;f</a:t>
            </a:r>
            <a:r>
              <a:rPr lang="en-US" dirty="0" smtClean="0">
                <a:latin typeface="Baamini" pitchFamily="2" charset="0"/>
              </a:rPr>
              <a:t> </a:t>
            </a:r>
            <a:r>
              <a:rPr lang="en-US" dirty="0" err="1" smtClean="0">
                <a:latin typeface="Baamini" pitchFamily="2" charset="0"/>
              </a:rPr>
              <a:t>jPr;Rtu</a:t>
            </a:r>
            <a:r>
              <a:rPr lang="en-US" dirty="0" smtClean="0">
                <a:latin typeface="Baamini" pitchFamily="2" charset="0"/>
              </a:rPr>
              <a:t>; </a:t>
            </a:r>
            <a:r>
              <a:rPr lang="en-US" dirty="0" err="1" smtClean="0">
                <a:latin typeface="Baamini" pitchFamily="2" charset="0"/>
              </a:rPr>
              <a:t>Nghd;w</a:t>
            </a:r>
            <a:r>
              <a:rPr lang="en-US" dirty="0" smtClean="0">
                <a:latin typeface="Baamini" pitchFamily="2" charset="0"/>
              </a:rPr>
              <a:t> </a:t>
            </a:r>
            <a:r>
              <a:rPr lang="en-US" dirty="0" err="1" smtClean="0">
                <a:latin typeface="Baamini" pitchFamily="2" charset="0"/>
              </a:rPr>
              <a:t>nkd;nghUs;fis</a:t>
            </a:r>
            <a:r>
              <a:rPr lang="en-US" dirty="0" smtClean="0">
                <a:latin typeface="Baamini" pitchFamily="2" charset="0"/>
              </a:rPr>
              <a:t> </a:t>
            </a:r>
            <a:r>
              <a:rPr lang="en-US" dirty="0" err="1" smtClean="0">
                <a:latin typeface="Baamini" pitchFamily="2" charset="0"/>
              </a:rPr>
              <a:t>fzpdpapy</a:t>
            </a:r>
            <a:r>
              <a:rPr lang="en-US" dirty="0" smtClean="0">
                <a:latin typeface="Baamini" pitchFamily="2" charset="0"/>
              </a:rPr>
              <a:t>; </a:t>
            </a:r>
            <a:r>
              <a:rPr lang="en-US" dirty="0" err="1" smtClean="0">
                <a:latin typeface="Baamini" pitchFamily="2" charset="0"/>
              </a:rPr>
              <a:t>epWtp</a:t>
            </a:r>
            <a:r>
              <a:rPr lang="en-US" dirty="0" smtClean="0">
                <a:latin typeface="Baamini" pitchFamily="2" charset="0"/>
              </a:rPr>
              <a:t> ,</a:t>
            </a:r>
            <a:r>
              <a:rPr lang="en-US" dirty="0" err="1" smtClean="0">
                <a:latin typeface="Baamini" pitchFamily="2" charset="0"/>
              </a:rPr>
              <a:t>ghJfhg;gspj;jy</a:t>
            </a:r>
            <a:r>
              <a:rPr lang="en-US" dirty="0" smtClean="0">
                <a:latin typeface="Baamini" pitchFamily="2" charset="0"/>
              </a:rPr>
              <a:t>;.</a:t>
            </a:r>
            <a:endParaRPr lang="en-US" dirty="0">
              <a:latin typeface="Baamini" pitchFamily="2" charset="0"/>
            </a:endParaRPr>
          </a:p>
        </p:txBody>
      </p:sp>
    </p:spTree>
    <p:extLst>
      <p:ext uri="{BB962C8B-B14F-4D97-AF65-F5344CB8AC3E}">
        <p14:creationId xmlns:p14="http://schemas.microsoft.com/office/powerpoint/2010/main" val="293597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7724E6-07C9-4698-831C-7908AB54CBE0}"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pic>
        <p:nvPicPr>
          <p:cNvPr id="3074" name="Picture 2" descr="தொடர்புடைய பட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24687"/>
            <a:ext cx="9689699" cy="544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9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6944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endParaRPr lang="en-US" sz="2000" dirty="0" smtClean="0"/>
          </a:p>
          <a:p>
            <a:pPr algn="ctr"/>
            <a:r>
              <a:rPr lang="en-US" sz="2400" dirty="0" err="1" smtClean="0"/>
              <a:t>தேர்ச்சி</a:t>
            </a:r>
            <a:r>
              <a:rPr lang="en-US" sz="2400" dirty="0" smtClean="0"/>
              <a:t> </a:t>
            </a:r>
            <a:r>
              <a:rPr lang="ta-IN" sz="2400" dirty="0" smtClean="0"/>
              <a:t>1.கணினியின் ஒழுங்க</a:t>
            </a:r>
            <a:r>
              <a:rPr lang="en-US" sz="2400" dirty="0" err="1" smtClean="0"/>
              <a:t>மைப்பை</a:t>
            </a:r>
            <a:r>
              <a:rPr lang="en-US" sz="2400" dirty="0" smtClean="0"/>
              <a:t> </a:t>
            </a:r>
            <a:r>
              <a:rPr lang="en-US" sz="2400" dirty="0" err="1" smtClean="0"/>
              <a:t>அடையாளம்</a:t>
            </a:r>
            <a:r>
              <a:rPr lang="en-US" sz="2400" dirty="0" smtClean="0"/>
              <a:t> </a:t>
            </a:r>
            <a:r>
              <a:rPr lang="en-US" sz="2400" dirty="0" err="1" smtClean="0"/>
              <a:t>காண்பார்</a:t>
            </a:r>
            <a:r>
              <a:rPr lang="ta-IN" sz="2000" dirty="0" smtClean="0"/>
              <a:t>	</a:t>
            </a:r>
          </a:p>
        </p:txBody>
      </p:sp>
      <p:sp>
        <p:nvSpPr>
          <p:cNvPr id="2052" name="AutoShape 4" descr="Image result for CP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PU"/>
          <p:cNvPicPr>
            <a:picLocks noChangeAspect="1" noChangeArrowheads="1"/>
          </p:cNvPicPr>
          <p:nvPr/>
        </p:nvPicPr>
        <p:blipFill>
          <a:blip r:embed="rId2"/>
          <a:srcRect/>
          <a:stretch>
            <a:fillRect/>
          </a:stretch>
        </p:blipFill>
        <p:spPr bwMode="auto">
          <a:xfrm>
            <a:off x="8477794" y="683227"/>
            <a:ext cx="3456915" cy="25302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6" name="Picture 8" descr="Image result for CPU"/>
          <p:cNvPicPr>
            <a:picLocks noChangeAspect="1" noChangeArrowheads="1"/>
          </p:cNvPicPr>
          <p:nvPr/>
        </p:nvPicPr>
        <p:blipFill>
          <a:blip r:embed="rId3"/>
          <a:srcRect r="17731"/>
          <a:stretch>
            <a:fillRect/>
          </a:stretch>
        </p:blipFill>
        <p:spPr bwMode="auto">
          <a:xfrm>
            <a:off x="9525997" y="4467497"/>
            <a:ext cx="2460996" cy="19942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8" name="Picture 10" descr="Related image"/>
          <p:cNvPicPr>
            <a:picLocks noChangeAspect="1" noChangeArrowheads="1"/>
          </p:cNvPicPr>
          <p:nvPr/>
        </p:nvPicPr>
        <p:blipFill>
          <a:blip r:embed="rId4"/>
          <a:srcRect t="16394" b="19230"/>
          <a:stretch>
            <a:fillRect/>
          </a:stretch>
        </p:blipFill>
        <p:spPr bwMode="auto">
          <a:xfrm>
            <a:off x="5850980" y="4271555"/>
            <a:ext cx="3580403" cy="2207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60" name="Picture 12" descr="Image result for CPU"/>
          <p:cNvPicPr>
            <a:picLocks noChangeAspect="1" noChangeArrowheads="1"/>
          </p:cNvPicPr>
          <p:nvPr/>
        </p:nvPicPr>
        <p:blipFill>
          <a:blip r:embed="rId5"/>
          <a:srcRect/>
          <a:stretch>
            <a:fillRect/>
          </a:stretch>
        </p:blipFill>
        <p:spPr bwMode="auto">
          <a:xfrm>
            <a:off x="488039" y="3791050"/>
            <a:ext cx="4867732" cy="2930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9" name="Rectangle 1"/>
          <p:cNvSpPr>
            <a:spLocks noChangeArrowheads="1"/>
          </p:cNvSpPr>
          <p:nvPr/>
        </p:nvSpPr>
        <p:spPr bwMode="auto">
          <a:xfrm>
            <a:off x="130630" y="872886"/>
            <a:ext cx="11377749" cy="280076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ta-IN" sz="2400" b="1" i="0" u="none" strike="noStrike" cap="none" normalizeH="0" baseline="0" dirty="0" smtClean="0">
                <a:ln>
                  <a:noFill/>
                </a:ln>
                <a:solidFill>
                  <a:schemeClr val="accent2">
                    <a:lumMod val="75000"/>
                  </a:schemeClr>
                </a:solidFill>
                <a:effectLst/>
                <a:latin typeface="inherit"/>
                <a:cs typeface="Latha" pitchFamily="34" charset="0"/>
              </a:rPr>
              <a:t>மைய செயலாக்க அலகு</a:t>
            </a:r>
            <a:r>
              <a:rPr kumimoji="0" lang="en-US" sz="2400" b="1" i="0" u="none" strike="noStrike" cap="none" normalizeH="0" baseline="0" dirty="0" smtClean="0">
                <a:ln>
                  <a:noFill/>
                </a:ln>
                <a:solidFill>
                  <a:schemeClr val="accent2">
                    <a:lumMod val="75000"/>
                  </a:schemeClr>
                </a:solidFill>
                <a:effectLst/>
                <a:latin typeface="inherit"/>
                <a:cs typeface="Latha" pitchFamily="34" charset="0"/>
              </a:rPr>
              <a:t> - </a:t>
            </a:r>
            <a:r>
              <a:rPr lang="ta-IN" sz="2400" b="1" dirty="0" smtClean="0">
                <a:solidFill>
                  <a:schemeClr val="accent2">
                    <a:lumMod val="75000"/>
                  </a:schemeClr>
                </a:solidFill>
                <a:latin typeface="inherit"/>
                <a:cs typeface="Latha" pitchFamily="34" charset="0"/>
              </a:rPr>
              <a:t>CPU</a:t>
            </a:r>
            <a:r>
              <a:rPr lang="en-US" sz="2400" b="1" dirty="0" smtClean="0">
                <a:solidFill>
                  <a:schemeClr val="accent2">
                    <a:lumMod val="75000"/>
                  </a:schemeClr>
                </a:solidFill>
                <a:latin typeface="inherit"/>
                <a:cs typeface="Latha" pitchFamily="34" charset="0"/>
              </a:rPr>
              <a:t> – Central Processing Unit</a:t>
            </a:r>
          </a:p>
          <a:p>
            <a:pPr lvl="0" fontAlgn="base">
              <a:spcBef>
                <a:spcPct val="0"/>
              </a:spcBef>
              <a:spcAft>
                <a:spcPct val="0"/>
              </a:spcAft>
            </a:pPr>
            <a:endParaRPr kumimoji="0" lang="en-US" sz="800" b="1" i="0" u="none" strike="noStrike" cap="none" normalizeH="0" baseline="0" dirty="0" smtClean="0">
              <a:ln>
                <a:noFill/>
              </a:ln>
              <a:solidFill>
                <a:srgbClr val="212121"/>
              </a:solidFill>
              <a:effectLst/>
              <a:latin typeface="inherit"/>
              <a:cs typeface="Latha" pitchFamily="34" charset="0"/>
            </a:endParaRPr>
          </a:p>
          <a:p>
            <a:pPr lvl="0" fontAlgn="base">
              <a:lnSpc>
                <a:spcPct val="200000"/>
              </a:lnSpc>
              <a:spcBef>
                <a:spcPct val="0"/>
              </a:spcBef>
              <a:spcAft>
                <a:spcPct val="0"/>
              </a:spcAft>
              <a:buFont typeface="Webdings" pitchFamily="18" charset="2"/>
              <a:buChar char=""/>
            </a:pPr>
            <a:r>
              <a:rPr kumimoji="0" lang="en-US" sz="1600" b="0" i="0" u="none" strike="noStrike" cap="none" normalizeH="0" baseline="0" dirty="0" smtClean="0">
                <a:ln>
                  <a:noFill/>
                </a:ln>
                <a:solidFill>
                  <a:srgbClr val="212121"/>
                </a:solidFill>
                <a:effectLst/>
                <a:latin typeface="inherit"/>
                <a:cs typeface="Latha" pitchFamily="34" charset="0"/>
              </a:rPr>
              <a:t> </a:t>
            </a:r>
            <a:r>
              <a:rPr kumimoji="0" lang="ta-IN" sz="1600" b="0" i="0" u="none" strike="noStrike" cap="none" normalizeH="0" baseline="0" dirty="0" smtClean="0">
                <a:ln>
                  <a:noFill/>
                </a:ln>
                <a:solidFill>
                  <a:srgbClr val="212121"/>
                </a:solidFill>
                <a:effectLst/>
                <a:latin typeface="inherit"/>
                <a:cs typeface="Latha" pitchFamily="34" charset="0"/>
              </a:rPr>
              <a:t>இது நுண்செயலி அல்லது செயலி என்றும் </a:t>
            </a:r>
            <a:r>
              <a:rPr lang="en-US" sz="1600" dirty="0" err="1" smtClean="0">
                <a:solidFill>
                  <a:srgbClr val="212121"/>
                </a:solidFill>
                <a:latin typeface="inherit"/>
                <a:cs typeface="Latha" pitchFamily="34" charset="0"/>
              </a:rPr>
              <a:t>கூறப்</a:t>
            </a:r>
            <a:r>
              <a:rPr kumimoji="0" lang="ta-IN" sz="1600" b="0" i="0" u="none" strike="noStrike" cap="none" normalizeH="0" baseline="0" dirty="0" smtClean="0">
                <a:ln>
                  <a:noFill/>
                </a:ln>
                <a:solidFill>
                  <a:srgbClr val="212121"/>
                </a:solidFill>
                <a:effectLst/>
                <a:latin typeface="inherit"/>
                <a:cs typeface="Latha" pitchFamily="34" charset="0"/>
              </a:rPr>
              <a:t>படுகிறது</a:t>
            </a:r>
            <a:r>
              <a:rPr kumimoji="0" lang="en-US" sz="1600" b="0" i="0" u="none" strike="noStrike" cap="none" normalizeH="0" baseline="0" dirty="0" smtClean="0">
                <a:ln>
                  <a:noFill/>
                </a:ln>
                <a:solidFill>
                  <a:srgbClr val="212121"/>
                </a:solidFill>
                <a:effectLst/>
                <a:latin typeface="inherit"/>
                <a:cs typeface="Latha" pitchFamily="34" charset="0"/>
              </a:rPr>
              <a:t>.</a:t>
            </a:r>
          </a:p>
          <a:p>
            <a:pPr lvl="0" fontAlgn="base">
              <a:lnSpc>
                <a:spcPct val="200000"/>
              </a:lnSpc>
              <a:spcBef>
                <a:spcPct val="0"/>
              </a:spcBef>
              <a:spcAft>
                <a:spcPct val="0"/>
              </a:spcAft>
              <a:buFont typeface="Webdings" pitchFamily="18" charset="2"/>
              <a:buChar char=""/>
            </a:pPr>
            <a:r>
              <a:rPr lang="en-US" sz="1600" dirty="0" smtClean="0"/>
              <a:t> </a:t>
            </a:r>
            <a:r>
              <a:rPr lang="ta-IN" sz="1600" dirty="0" smtClean="0"/>
              <a:t>கணினி</a:t>
            </a:r>
            <a:r>
              <a:rPr lang="en-US" sz="1600" dirty="0" smtClean="0"/>
              <a:t> </a:t>
            </a:r>
            <a:r>
              <a:rPr lang="en-US" sz="1600" dirty="0" err="1" smtClean="0"/>
              <a:t>முறைமையின்</a:t>
            </a:r>
            <a:r>
              <a:rPr lang="ta-IN" sz="1600" dirty="0" smtClean="0"/>
              <a:t> மிக முக்கியமான அங்கமாக CPU உள்ளது.</a:t>
            </a:r>
            <a:r>
              <a:rPr kumimoji="0" lang="en-US" sz="1600" b="0" i="0" u="none" strike="noStrike" cap="none" normalizeH="0" dirty="0" smtClean="0">
                <a:ln>
                  <a:noFill/>
                </a:ln>
                <a:solidFill>
                  <a:srgbClr val="212121"/>
                </a:solidFill>
                <a:effectLst/>
                <a:latin typeface="inherit"/>
                <a:cs typeface="Latha" pitchFamily="34" charset="0"/>
              </a:rPr>
              <a:t> </a:t>
            </a:r>
          </a:p>
          <a:p>
            <a:pPr lvl="0" fontAlgn="base">
              <a:lnSpc>
                <a:spcPct val="200000"/>
              </a:lnSpc>
              <a:spcBef>
                <a:spcPct val="0"/>
              </a:spcBef>
              <a:spcAft>
                <a:spcPct val="0"/>
              </a:spcAft>
              <a:buFont typeface="Webdings" pitchFamily="18" charset="2"/>
              <a:buChar char=""/>
            </a:pPr>
            <a:r>
              <a:rPr lang="en-US" sz="1600" dirty="0" smtClean="0"/>
              <a:t> CPU  </a:t>
            </a:r>
            <a:r>
              <a:rPr lang="ta-IN" sz="1600" dirty="0" smtClean="0"/>
              <a:t>கணினியின் மூளை</a:t>
            </a:r>
            <a:r>
              <a:rPr lang="en-US" sz="1600" dirty="0" smtClean="0"/>
              <a:t> </a:t>
            </a:r>
            <a:r>
              <a:rPr lang="en-US" dirty="0" err="1" smtClean="0"/>
              <a:t>என</a:t>
            </a:r>
            <a:r>
              <a:rPr lang="en-US" dirty="0" smtClean="0"/>
              <a:t> </a:t>
            </a:r>
            <a:r>
              <a:rPr lang="en-US" dirty="0" err="1" smtClean="0"/>
              <a:t>விசேடமாக</a:t>
            </a:r>
            <a:r>
              <a:rPr lang="en-US" dirty="0" smtClean="0"/>
              <a:t> </a:t>
            </a:r>
            <a:r>
              <a:rPr lang="en-US" dirty="0" err="1" smtClean="0"/>
              <a:t>அழைக்கப்படுகிறது</a:t>
            </a:r>
            <a:r>
              <a:rPr lang="en-US" dirty="0" smtClean="0"/>
              <a:t>.</a:t>
            </a:r>
          </a:p>
          <a:p>
            <a:pPr lvl="0" fontAlgn="base">
              <a:lnSpc>
                <a:spcPct val="200000"/>
              </a:lnSpc>
              <a:spcBef>
                <a:spcPct val="0"/>
              </a:spcBef>
              <a:spcAft>
                <a:spcPct val="0"/>
              </a:spcAft>
              <a:buFont typeface="Webdings" pitchFamily="18" charset="2"/>
              <a:buChar char=""/>
            </a:pPr>
            <a:r>
              <a:rPr lang="en-US" sz="1600" dirty="0" smtClean="0"/>
              <a:t> </a:t>
            </a:r>
            <a:r>
              <a:rPr lang="ta-IN" sz="1600" dirty="0" smtClean="0"/>
              <a:t>இது </a:t>
            </a:r>
            <a:r>
              <a:rPr lang="en-US" sz="1600" dirty="0" err="1" smtClean="0"/>
              <a:t>கணினியின்</a:t>
            </a:r>
            <a:r>
              <a:rPr lang="en-US" sz="1600" dirty="0" smtClean="0"/>
              <a:t> </a:t>
            </a:r>
            <a:r>
              <a:rPr lang="ta-IN" sz="1600" dirty="0" smtClean="0"/>
              <a:t>அனைத்து செயல்பாடுகளை</a:t>
            </a:r>
            <a:r>
              <a:rPr lang="en-US" sz="1600" dirty="0" smtClean="0"/>
              <a:t> </a:t>
            </a:r>
            <a:r>
              <a:rPr lang="en-US" dirty="0" err="1" smtClean="0"/>
              <a:t>யும்</a:t>
            </a:r>
            <a:r>
              <a:rPr lang="en-US" dirty="0" smtClean="0"/>
              <a:t> </a:t>
            </a:r>
            <a:r>
              <a:rPr lang="ta-IN" dirty="0" smtClean="0"/>
              <a:t> </a:t>
            </a:r>
            <a:r>
              <a:rPr lang="en-US" dirty="0" err="1" smtClean="0"/>
              <a:t>கட்டுப்படுத்தி</a:t>
            </a:r>
            <a:r>
              <a:rPr lang="en-US" dirty="0" smtClean="0"/>
              <a:t>  </a:t>
            </a:r>
            <a:r>
              <a:rPr lang="en-US" dirty="0" err="1" smtClean="0"/>
              <a:t>நிர்வகிக்கிறது</a:t>
            </a:r>
            <a:r>
              <a:rPr lang="en-US" sz="1400" dirty="0" smtClean="0"/>
              <a:t>. </a:t>
            </a:r>
          </a:p>
          <a:p>
            <a:pPr lvl="0" fontAlgn="base">
              <a:spcBef>
                <a:spcPct val="0"/>
              </a:spcBef>
              <a:spcAft>
                <a:spcPct val="0"/>
              </a:spcAft>
              <a:buFont typeface="Webdings" pitchFamily="18" charset="2"/>
              <a:buChar char=""/>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Date Placeholder 8"/>
          <p:cNvSpPr>
            <a:spLocks noGrp="1"/>
          </p:cNvSpPr>
          <p:nvPr>
            <p:ph type="dt" sz="half" idx="10"/>
          </p:nvPr>
        </p:nvSpPr>
        <p:spPr/>
        <p:txBody>
          <a:bodyPr/>
          <a:lstStyle/>
          <a:p>
            <a:fld id="{669F8F3A-C416-4A18-AD67-67C05F3EFFB7}" type="datetime1">
              <a:rPr lang="en-US" smtClean="0"/>
              <a:t>3/14/2018</a:t>
            </a:fld>
            <a:endParaRPr lang="en-US"/>
          </a:p>
        </p:txBody>
      </p:sp>
      <p:sp>
        <p:nvSpPr>
          <p:cNvPr id="10" name="Footer Placeholder 9"/>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66" y="156754"/>
            <a:ext cx="10515600" cy="90691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3600" dirty="0" smtClean="0"/>
              <a:t>CPU </a:t>
            </a:r>
            <a:r>
              <a:rPr lang="en-US" sz="3600" dirty="0" err="1" smtClean="0"/>
              <a:t>இன்</a:t>
            </a:r>
            <a:r>
              <a:rPr lang="en-US" sz="3600" dirty="0" smtClean="0"/>
              <a:t> </a:t>
            </a:r>
            <a:r>
              <a:rPr lang="en-US" sz="3600" dirty="0" err="1" smtClean="0"/>
              <a:t>வகைகள்</a:t>
            </a:r>
            <a:endParaRPr lang="en-US" sz="3600" dirty="0"/>
          </a:p>
        </p:txBody>
      </p:sp>
      <p:sp>
        <p:nvSpPr>
          <p:cNvPr id="3" name="Content Placeholder 2"/>
          <p:cNvSpPr>
            <a:spLocks noGrp="1"/>
          </p:cNvSpPr>
          <p:nvPr>
            <p:ph idx="1"/>
          </p:nvPr>
        </p:nvSpPr>
        <p:spPr/>
        <p:txBody>
          <a:bodyPr/>
          <a:lstStyle/>
          <a:p>
            <a:endParaRPr lang="en-US"/>
          </a:p>
        </p:txBody>
      </p:sp>
      <p:pic>
        <p:nvPicPr>
          <p:cNvPr id="1026" name="Picture 2" descr="Related image"/>
          <p:cNvPicPr>
            <a:picLocks noChangeAspect="1" noChangeArrowheads="1"/>
          </p:cNvPicPr>
          <p:nvPr/>
        </p:nvPicPr>
        <p:blipFill>
          <a:blip r:embed="rId2"/>
          <a:srcRect/>
          <a:stretch>
            <a:fillRect/>
          </a:stretch>
        </p:blipFill>
        <p:spPr bwMode="auto">
          <a:xfrm>
            <a:off x="1005841" y="1084217"/>
            <a:ext cx="9616916" cy="5577839"/>
          </a:xfrm>
          <a:prstGeom prst="rect">
            <a:avLst/>
          </a:prstGeom>
          <a:noFill/>
        </p:spPr>
      </p:pic>
      <p:sp>
        <p:nvSpPr>
          <p:cNvPr id="5" name="Date Placeholder 4"/>
          <p:cNvSpPr>
            <a:spLocks noGrp="1"/>
          </p:cNvSpPr>
          <p:nvPr>
            <p:ph type="dt" sz="half" idx="10"/>
          </p:nvPr>
        </p:nvSpPr>
        <p:spPr/>
        <p:txBody>
          <a:bodyPr/>
          <a:lstStyle/>
          <a:p>
            <a:fld id="{CA14C4B1-7E35-4172-9756-D575B5605804}" type="datetime1">
              <a:rPr lang="en-US" smtClean="0"/>
              <a:t>3/14/2018</a:t>
            </a:fld>
            <a:endParaRPr lang="en-US"/>
          </a:p>
        </p:txBody>
      </p:sp>
      <p:sp>
        <p:nvSpPr>
          <p:cNvPr id="6" name="Footer Placeholder 5"/>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5685" y="915024"/>
            <a:ext cx="11649892" cy="3323987"/>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lnSpc>
                <a:spcPct val="150000"/>
              </a:lnSpc>
              <a:spcAft>
                <a:spcPct val="0"/>
              </a:spcAft>
              <a:buFont typeface="Arial" pitchFamily="34" charset="0"/>
              <a:buChar char="•"/>
            </a:pPr>
            <a:r>
              <a:rPr kumimoji="0" lang="en-US" sz="1800" b="0" i="0" u="none" strike="noStrike" cap="none" normalizeH="0" baseline="0" dirty="0" smtClean="0">
                <a:ln>
                  <a:noFill/>
                </a:ln>
                <a:solidFill>
                  <a:srgbClr val="212121"/>
                </a:solidFill>
                <a:effectLst/>
                <a:latin typeface="inherit"/>
                <a:cs typeface="Latha" pitchFamily="34" charset="0"/>
              </a:rPr>
              <a:t> </a:t>
            </a:r>
            <a:r>
              <a:rPr kumimoji="0" lang="ta-IN" sz="1800" b="0" i="0" u="none" strike="noStrike" cap="none" normalizeH="0" baseline="0" dirty="0" smtClean="0">
                <a:ln>
                  <a:noFill/>
                </a:ln>
                <a:solidFill>
                  <a:srgbClr val="212121"/>
                </a:solidFill>
                <a:effectLst/>
                <a:latin typeface="inherit"/>
                <a:cs typeface="Latha" pitchFamily="34" charset="0"/>
              </a:rPr>
              <a:t>CPU இன் முக்கிய கூறுகள் பல்வேறு செயல்பாடுகளைச் செய்வதில் உதவு</a:t>
            </a:r>
            <a:r>
              <a:rPr kumimoji="0" lang="en-US" sz="1800" b="0" i="0" u="none" strike="noStrike" cap="none" normalizeH="0" baseline="0" dirty="0" err="1" smtClean="0">
                <a:ln>
                  <a:noFill/>
                </a:ln>
                <a:solidFill>
                  <a:srgbClr val="212121"/>
                </a:solidFill>
                <a:effectLst/>
                <a:latin typeface="inherit"/>
                <a:cs typeface="Latha" pitchFamily="34" charset="0"/>
              </a:rPr>
              <a:t>வதோடு</a:t>
            </a:r>
            <a:r>
              <a:rPr lang="en-US" sz="1800" dirty="0" smtClean="0">
                <a:solidFill>
                  <a:srgbClr val="212121"/>
                </a:solidFill>
                <a:latin typeface="inherit"/>
                <a:cs typeface="Latha" pitchFamily="34" charset="0"/>
              </a:rPr>
              <a:t> </a:t>
            </a:r>
            <a:r>
              <a:rPr lang="ta-IN" sz="1800" dirty="0" smtClean="0"/>
              <a:t>ஒன்று சேர்ந்து வேலைக</a:t>
            </a:r>
            <a:r>
              <a:rPr lang="en-US" sz="2400" dirty="0" err="1" smtClean="0"/>
              <a:t>ளை</a:t>
            </a:r>
            <a:r>
              <a:rPr lang="en-US" sz="2400" dirty="0" smtClean="0"/>
              <a:t> </a:t>
            </a:r>
            <a:r>
              <a:rPr lang="en-US" sz="2400" dirty="0" err="1" smtClean="0"/>
              <a:t>ஆற்றுதல்</a:t>
            </a:r>
            <a:r>
              <a:rPr lang="en-US" sz="2400" dirty="0" smtClean="0"/>
              <a:t>  </a:t>
            </a:r>
            <a:r>
              <a:rPr lang="en-US" sz="2400" dirty="0" err="1" smtClean="0"/>
              <a:t>மற்றும்</a:t>
            </a:r>
            <a:r>
              <a:rPr lang="en-US" sz="1800" dirty="0" smtClean="0"/>
              <a:t> </a:t>
            </a:r>
            <a:r>
              <a:rPr lang="ta-IN" sz="1800" dirty="0" smtClean="0"/>
              <a:t>சிக்கலான செய</a:t>
            </a:r>
            <a:r>
              <a:rPr lang="en-US" sz="2400" dirty="0" err="1" smtClean="0"/>
              <a:t>ல்களையும்</a:t>
            </a:r>
            <a:r>
              <a:rPr lang="en-US" sz="2400" dirty="0" smtClean="0"/>
              <a:t> </a:t>
            </a:r>
            <a:r>
              <a:rPr lang="en-US" sz="2400" dirty="0" err="1" smtClean="0"/>
              <a:t>எவ்வாறு</a:t>
            </a:r>
            <a:r>
              <a:rPr lang="ta-IN" sz="2400" dirty="0" smtClean="0"/>
              <a:t> </a:t>
            </a:r>
            <a:r>
              <a:rPr lang="ta-IN" sz="1800" dirty="0" smtClean="0"/>
              <a:t>விரைவாக செயல்படுத்தப்படு</a:t>
            </a:r>
            <a:r>
              <a:rPr lang="en-US" sz="2400" dirty="0" err="1" smtClean="0"/>
              <a:t>த்தலாம்</a:t>
            </a:r>
            <a:r>
              <a:rPr lang="ta-IN" sz="1800" dirty="0" smtClean="0"/>
              <a:t> என்பதை</a:t>
            </a:r>
            <a:r>
              <a:rPr lang="en-US" sz="2400" dirty="0" err="1" smtClean="0"/>
              <a:t>யும்</a:t>
            </a:r>
            <a:r>
              <a:rPr lang="ta-IN" sz="1800" dirty="0" smtClean="0"/>
              <a:t> தீர்மானிக்க</a:t>
            </a:r>
            <a:r>
              <a:rPr lang="en-US" sz="1800" dirty="0" smtClean="0"/>
              <a:t> </a:t>
            </a:r>
            <a:r>
              <a:rPr lang="en-US" sz="2400" dirty="0" err="1" smtClean="0"/>
              <a:t>உதவுகின்றன</a:t>
            </a:r>
            <a:r>
              <a:rPr lang="en-US" sz="2000" dirty="0" smtClean="0"/>
              <a:t>.</a:t>
            </a:r>
            <a:r>
              <a:rPr lang="en-US" sz="1800" dirty="0" smtClean="0"/>
              <a:t/>
            </a:r>
            <a:br>
              <a:rPr lang="en-US" sz="1800" dirty="0" smtClean="0"/>
            </a:br>
            <a:r>
              <a:rPr lang="en-US" sz="1800" dirty="0" smtClean="0"/>
              <a:t> 	CPU </a:t>
            </a:r>
            <a:r>
              <a:rPr lang="ta-IN" sz="1800" dirty="0" smtClean="0"/>
              <a:t>இன் மூன்று கூறுகள் பின்வருமாறு, </a:t>
            </a:r>
            <a:r>
              <a:rPr lang="en-US" sz="1800" dirty="0" smtClean="0"/>
              <a:t/>
            </a:r>
            <a:br>
              <a:rPr lang="en-US" sz="1800" dirty="0" smtClean="0"/>
            </a:br>
            <a:r>
              <a:rPr lang="en-US" sz="1800" dirty="0" smtClean="0"/>
              <a:t> 		1. </a:t>
            </a:r>
            <a:r>
              <a:rPr lang="en-US" sz="2000" dirty="0" err="1" smtClean="0"/>
              <a:t>எண்கணித</a:t>
            </a:r>
            <a:r>
              <a:rPr lang="en-US" sz="2000" dirty="0" smtClean="0"/>
              <a:t> </a:t>
            </a:r>
            <a:r>
              <a:rPr lang="en-US" sz="2000" dirty="0" err="1" smtClean="0"/>
              <a:t>தர்க்க</a:t>
            </a:r>
            <a:r>
              <a:rPr lang="en-US" sz="2000" dirty="0" smtClean="0"/>
              <a:t> </a:t>
            </a:r>
            <a:r>
              <a:rPr lang="en-US" sz="2000" dirty="0" err="1" smtClean="0"/>
              <a:t>அலகு</a:t>
            </a:r>
            <a:r>
              <a:rPr lang="en-US" sz="2000" dirty="0" smtClean="0"/>
              <a:t> (Arithmetic Logical Unit-ALU)</a:t>
            </a:r>
            <a:br>
              <a:rPr lang="en-US" sz="2000" dirty="0" smtClean="0"/>
            </a:br>
            <a:r>
              <a:rPr lang="en-US" sz="2000" dirty="0" smtClean="0"/>
              <a:t>		2. </a:t>
            </a:r>
            <a:r>
              <a:rPr lang="en-US" sz="2000" dirty="0" err="1" smtClean="0"/>
              <a:t>கட்டுப்பாட்டு</a:t>
            </a:r>
            <a:r>
              <a:rPr lang="en-US" sz="2000" dirty="0" smtClean="0"/>
              <a:t> </a:t>
            </a:r>
            <a:r>
              <a:rPr lang="en-US" sz="2000" dirty="0" err="1" smtClean="0"/>
              <a:t>அலகு</a:t>
            </a:r>
            <a:r>
              <a:rPr lang="en-US" sz="2000" dirty="0" smtClean="0"/>
              <a:t> (Control Unit – CU)</a:t>
            </a:r>
            <a:br>
              <a:rPr lang="en-US" sz="2000" dirty="0" smtClean="0"/>
            </a:br>
            <a:r>
              <a:rPr lang="en-US" sz="2000" dirty="0" smtClean="0"/>
              <a:t>		.3. </a:t>
            </a:r>
            <a:r>
              <a:rPr lang="en-US" sz="2000" dirty="0" err="1" smtClean="0"/>
              <a:t>நினைவகப்பதிவகங்கள்</a:t>
            </a:r>
            <a:r>
              <a:rPr lang="en-US" sz="2000" dirty="0" smtClean="0"/>
              <a:t>  (Memory Registers)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15685" y="106301"/>
            <a:ext cx="11299371"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50000"/>
              </a:lnSpc>
            </a:pPr>
            <a:r>
              <a:rPr lang="en-US" sz="2400" dirty="0" err="1" smtClean="0">
                <a:solidFill>
                  <a:schemeClr val="bg1"/>
                </a:solidFill>
              </a:rPr>
              <a:t>மைய</a:t>
            </a:r>
            <a:r>
              <a:rPr lang="en-US" sz="2400" dirty="0" smtClean="0">
                <a:solidFill>
                  <a:schemeClr val="bg1"/>
                </a:solidFill>
              </a:rPr>
              <a:t> </a:t>
            </a:r>
            <a:r>
              <a:rPr lang="en-US" sz="2400" dirty="0" err="1" smtClean="0">
                <a:solidFill>
                  <a:schemeClr val="bg1"/>
                </a:solidFill>
              </a:rPr>
              <a:t>செயலாக்க</a:t>
            </a:r>
            <a:r>
              <a:rPr lang="en-US" sz="2400" dirty="0" smtClean="0">
                <a:solidFill>
                  <a:schemeClr val="bg1"/>
                </a:solidFill>
              </a:rPr>
              <a:t> </a:t>
            </a:r>
            <a:r>
              <a:rPr lang="en-US" sz="2400" dirty="0" err="1" smtClean="0">
                <a:solidFill>
                  <a:schemeClr val="bg1"/>
                </a:solidFill>
              </a:rPr>
              <a:t>அலகின்</a:t>
            </a:r>
            <a:r>
              <a:rPr lang="en-US" sz="2400" dirty="0" smtClean="0">
                <a:solidFill>
                  <a:schemeClr val="bg1"/>
                </a:solidFill>
              </a:rPr>
              <a:t> </a:t>
            </a:r>
            <a:r>
              <a:rPr lang="en-US" sz="2400" dirty="0" err="1" smtClean="0">
                <a:solidFill>
                  <a:schemeClr val="bg1"/>
                </a:solidFill>
              </a:rPr>
              <a:t>கூறுகள்</a:t>
            </a:r>
            <a:r>
              <a:rPr lang="en-US" sz="2400" dirty="0" smtClean="0">
                <a:solidFill>
                  <a:schemeClr val="bg1"/>
                </a:solidFill>
              </a:rPr>
              <a:t>  </a:t>
            </a:r>
            <a:r>
              <a:rPr lang="en-US" sz="2000" dirty="0" smtClean="0">
                <a:solidFill>
                  <a:schemeClr val="bg1"/>
                </a:solidFill>
              </a:rPr>
              <a:t>- </a:t>
            </a:r>
            <a:r>
              <a:rPr lang="en-US" sz="2800" dirty="0" smtClean="0">
                <a:solidFill>
                  <a:schemeClr val="bg1"/>
                </a:solidFill>
              </a:rPr>
              <a:t>Components of CPU</a:t>
            </a:r>
            <a:endParaRPr lang="en-US" sz="2000" dirty="0">
              <a:solidFill>
                <a:schemeClr val="bg1"/>
              </a:solidFill>
            </a:endParaRPr>
          </a:p>
        </p:txBody>
      </p:sp>
      <p:sp>
        <p:nvSpPr>
          <p:cNvPr id="6" name="Rectangle 5"/>
          <p:cNvSpPr/>
          <p:nvPr/>
        </p:nvSpPr>
        <p:spPr>
          <a:xfrm>
            <a:off x="315685" y="4666050"/>
            <a:ext cx="6954533"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err="1" smtClean="0"/>
              <a:t>எண்கணித</a:t>
            </a:r>
            <a:r>
              <a:rPr lang="en-US" sz="2400" dirty="0" smtClean="0"/>
              <a:t> </a:t>
            </a:r>
            <a:r>
              <a:rPr lang="en-US" sz="2400" dirty="0" err="1" smtClean="0"/>
              <a:t>தர்க்க</a:t>
            </a:r>
            <a:r>
              <a:rPr lang="en-US" sz="2400" dirty="0" smtClean="0"/>
              <a:t> </a:t>
            </a:r>
            <a:r>
              <a:rPr lang="en-US" sz="2400" dirty="0" err="1" smtClean="0"/>
              <a:t>அலகு</a:t>
            </a:r>
            <a:r>
              <a:rPr lang="en-US" sz="2400" dirty="0" smtClean="0"/>
              <a:t> (Arithmetic Logical Unit-ALU) : </a:t>
            </a:r>
            <a:endParaRPr lang="en-US" sz="2400" dirty="0"/>
          </a:p>
        </p:txBody>
      </p:sp>
      <p:sp>
        <p:nvSpPr>
          <p:cNvPr id="7" name="Rectangle 6"/>
          <p:cNvSpPr/>
          <p:nvPr/>
        </p:nvSpPr>
        <p:spPr>
          <a:xfrm>
            <a:off x="315686" y="5052147"/>
            <a:ext cx="8135984" cy="646331"/>
          </a:xfrm>
          <a:prstGeom prst="rect">
            <a:avLst/>
          </a:prstGeom>
        </p:spPr>
        <p:txBody>
          <a:bodyPr wrap="square">
            <a:spAutoFit/>
          </a:bodyPr>
          <a:lstStyle/>
          <a:p>
            <a:pPr>
              <a:lnSpc>
                <a:spcPct val="150000"/>
              </a:lnSpc>
            </a:pPr>
            <a:r>
              <a:rPr lang="en-US" sz="2400" dirty="0" err="1">
                <a:latin typeface="Bamini" pitchFamily="2" charset="0"/>
              </a:rPr>
              <a:t>v</a:t>
            </a:r>
            <a:r>
              <a:rPr lang="en-US" sz="2400" dirty="0" err="1" smtClean="0">
                <a:latin typeface="Bamini" pitchFamily="2" charset="0"/>
              </a:rPr>
              <a:t>z;fzpj</a:t>
            </a:r>
            <a:r>
              <a:rPr lang="en-US" sz="2400" dirty="0" smtClean="0">
                <a:latin typeface="Bamini" pitchFamily="2" charset="0"/>
              </a:rPr>
              <a:t> </a:t>
            </a:r>
            <a:r>
              <a:rPr lang="en-US" sz="2400" dirty="0" err="1" smtClean="0">
                <a:latin typeface="Bamini" pitchFamily="2" charset="0"/>
              </a:rPr>
              <a:t>ju;f;f</a:t>
            </a:r>
            <a:r>
              <a:rPr lang="en-US" sz="2400" dirty="0" smtClean="0">
                <a:latin typeface="Bamini" pitchFamily="2" charset="0"/>
              </a:rPr>
              <a:t> </a:t>
            </a:r>
            <a:r>
              <a:rPr lang="en-US" sz="2400" dirty="0" err="1" smtClean="0">
                <a:latin typeface="Bamini" pitchFamily="2" charset="0"/>
              </a:rPr>
              <a:t>nraw;ghLfis</a:t>
            </a:r>
            <a:r>
              <a:rPr lang="en-US" sz="2400" dirty="0" smtClean="0">
                <a:latin typeface="Bamini" pitchFamily="2" charset="0"/>
              </a:rPr>
              <a:t> </a:t>
            </a:r>
            <a:r>
              <a:rPr lang="en-US" sz="2400" dirty="0" err="1" smtClean="0">
                <a:latin typeface="Bamini" pitchFamily="2" charset="0"/>
              </a:rPr>
              <a:t>Mw;Wk</a:t>
            </a:r>
            <a:r>
              <a:rPr lang="en-US" sz="2400" dirty="0" smtClean="0">
                <a:latin typeface="Bamini" pitchFamily="2" charset="0"/>
              </a:rPr>
              <a:t>; </a:t>
            </a:r>
            <a:r>
              <a:rPr lang="en-US" sz="2400" dirty="0" err="1" smtClean="0">
                <a:latin typeface="Bamini" pitchFamily="2" charset="0"/>
              </a:rPr>
              <a:t>gFjp</a:t>
            </a:r>
            <a:endParaRPr lang="en-US" sz="2400" dirty="0">
              <a:latin typeface="Bamini" pitchFamily="2" charset="0"/>
            </a:endParaRPr>
          </a:p>
        </p:txBody>
      </p:sp>
      <p:sp>
        <p:nvSpPr>
          <p:cNvPr id="8" name="Date Placeholder 7"/>
          <p:cNvSpPr>
            <a:spLocks noGrp="1"/>
          </p:cNvSpPr>
          <p:nvPr>
            <p:ph type="dt" sz="half" idx="10"/>
          </p:nvPr>
        </p:nvSpPr>
        <p:spPr/>
        <p:txBody>
          <a:bodyPr/>
          <a:lstStyle/>
          <a:p>
            <a:fld id="{36726440-481E-432E-BA6C-17B421B7EDBF}" type="datetime1">
              <a:rPr lang="en-US" smtClean="0"/>
              <a:t>3/14/2018</a:t>
            </a:fld>
            <a:endParaRPr lang="en-US" dirty="0"/>
          </a:p>
        </p:txBody>
      </p:sp>
      <p:sp>
        <p:nvSpPr>
          <p:cNvPr id="9" name="Footer Placeholder 8"/>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680" y="232167"/>
            <a:ext cx="5139740"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dirty="0" err="1" smtClean="0"/>
              <a:t>கட்டுப்பாட்டு</a:t>
            </a:r>
            <a:r>
              <a:rPr lang="en-US" sz="2400" dirty="0" smtClean="0"/>
              <a:t> </a:t>
            </a:r>
            <a:r>
              <a:rPr lang="en-US" sz="2400" dirty="0" err="1" smtClean="0"/>
              <a:t>அலகு</a:t>
            </a:r>
            <a:r>
              <a:rPr lang="en-US" sz="2400" dirty="0" smtClean="0"/>
              <a:t> (Control Unit – CU)</a:t>
            </a:r>
            <a:endParaRPr lang="en-US" sz="2400" dirty="0"/>
          </a:p>
        </p:txBody>
      </p:sp>
      <p:sp>
        <p:nvSpPr>
          <p:cNvPr id="18437" name="Rectangle 5"/>
          <p:cNvSpPr>
            <a:spLocks noChangeArrowheads="1"/>
          </p:cNvSpPr>
          <p:nvPr/>
        </p:nvSpPr>
        <p:spPr bwMode="auto">
          <a:xfrm>
            <a:off x="235133" y="822960"/>
            <a:ext cx="5603964" cy="124649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a-IN" b="0" i="0" u="none" strike="noStrike" cap="none" normalizeH="0" baseline="0" dirty="0" smtClean="0">
                <a:ln>
                  <a:noFill/>
                </a:ln>
                <a:solidFill>
                  <a:srgbClr val="212121"/>
                </a:solidFill>
                <a:effectLst/>
                <a:latin typeface="inherit"/>
                <a:cs typeface="Latha" pitchFamily="34" charset="0"/>
              </a:rPr>
              <a:t>கணினி</a:t>
            </a:r>
            <a:r>
              <a:rPr kumimoji="0" lang="en-US" b="0" i="0" u="none" strike="noStrike" cap="none" normalizeH="0" baseline="0" dirty="0" err="1" smtClean="0">
                <a:ln>
                  <a:noFill/>
                </a:ln>
                <a:solidFill>
                  <a:srgbClr val="212121"/>
                </a:solidFill>
                <a:effectLst/>
                <a:latin typeface="inherit"/>
                <a:cs typeface="Latha" pitchFamily="34" charset="0"/>
              </a:rPr>
              <a:t>யின்</a:t>
            </a:r>
            <a:r>
              <a:rPr kumimoji="0" lang="en-US" b="0" i="0" u="none" strike="noStrike" cap="none" normalizeH="0" dirty="0" smtClean="0">
                <a:ln>
                  <a:noFill/>
                </a:ln>
                <a:solidFill>
                  <a:srgbClr val="212121"/>
                </a:solidFill>
                <a:effectLst/>
                <a:latin typeface="inherit"/>
                <a:cs typeface="Latha" pitchFamily="34" charset="0"/>
              </a:rPr>
              <a:t> </a:t>
            </a:r>
            <a:r>
              <a:rPr kumimoji="0" lang="en-US" b="0" i="0" u="none" strike="noStrike" cap="none" normalizeH="0" dirty="0" err="1" smtClean="0">
                <a:ln>
                  <a:noFill/>
                </a:ln>
                <a:solidFill>
                  <a:srgbClr val="212121"/>
                </a:solidFill>
                <a:effectLst/>
                <a:latin typeface="inherit"/>
                <a:cs typeface="Latha" pitchFamily="34" charset="0"/>
              </a:rPr>
              <a:t>அனைத்து</a:t>
            </a:r>
            <a:r>
              <a:rPr kumimoji="0" lang="en-US" b="0" i="0" u="none" strike="noStrike" cap="none" normalizeH="0" dirty="0" smtClean="0">
                <a:ln>
                  <a:noFill/>
                </a:ln>
                <a:solidFill>
                  <a:srgbClr val="212121"/>
                </a:solidFill>
                <a:effectLst/>
                <a:latin typeface="inherit"/>
                <a:cs typeface="Latha" pitchFamily="34" charset="0"/>
              </a:rPr>
              <a:t> </a:t>
            </a:r>
            <a:r>
              <a:rPr kumimoji="0" lang="ta-IN" b="0" i="0" u="none" strike="noStrike" cap="none" normalizeH="0" baseline="0" dirty="0" smtClean="0">
                <a:ln>
                  <a:noFill/>
                </a:ln>
                <a:solidFill>
                  <a:srgbClr val="212121"/>
                </a:solidFill>
                <a:effectLst/>
                <a:latin typeface="inherit"/>
                <a:cs typeface="Latha" pitchFamily="34" charset="0"/>
              </a:rPr>
              <a:t>கூறுகளை</a:t>
            </a:r>
            <a:r>
              <a:rPr kumimoji="0" lang="en-US" b="0" i="0" u="none" strike="noStrike" cap="none" normalizeH="0" baseline="0" dirty="0" err="1" smtClean="0">
                <a:ln>
                  <a:noFill/>
                </a:ln>
                <a:solidFill>
                  <a:srgbClr val="212121"/>
                </a:solidFill>
                <a:effectLst/>
                <a:latin typeface="inherit"/>
                <a:cs typeface="Latha" pitchFamily="34" charset="0"/>
              </a:rPr>
              <a:t>யும்</a:t>
            </a:r>
            <a:r>
              <a:rPr kumimoji="0" lang="en-US" b="0" i="0" u="none" strike="noStrike" cap="none" normalizeH="0" dirty="0" smtClean="0">
                <a:ln>
                  <a:noFill/>
                </a:ln>
                <a:solidFill>
                  <a:srgbClr val="212121"/>
                </a:solidFill>
                <a:effectLst/>
                <a:latin typeface="inherit"/>
                <a:cs typeface="Latha" pitchFamily="34" charset="0"/>
              </a:rPr>
              <a:t> </a:t>
            </a:r>
            <a:r>
              <a:rPr kumimoji="0" lang="ta-IN" b="0" i="0" u="none" strike="noStrike" cap="none" normalizeH="0" baseline="0" dirty="0" smtClean="0">
                <a:ln>
                  <a:noFill/>
                </a:ln>
                <a:solidFill>
                  <a:srgbClr val="212121"/>
                </a:solidFill>
                <a:effectLst/>
                <a:latin typeface="inherit"/>
                <a:cs typeface="Latha" pitchFamily="34" charset="0"/>
              </a:rPr>
              <a:t>கட்டுப்படுத்த</a:t>
            </a:r>
            <a:r>
              <a:rPr kumimoji="0" lang="en-US" b="0" i="0" u="none" strike="noStrike" cap="none" normalizeH="0" baseline="0" dirty="0" smtClean="0">
                <a:ln>
                  <a:noFill/>
                </a:ln>
                <a:solidFill>
                  <a:srgbClr val="212121"/>
                </a:solidFill>
                <a:effectLst/>
                <a:latin typeface="inherit"/>
                <a:cs typeface="Latha" pitchFamily="34" charset="0"/>
              </a:rPr>
              <a:t>ி</a:t>
            </a:r>
            <a:r>
              <a:rPr kumimoji="0" lang="ta-IN" b="0" i="0" u="none" strike="noStrike" cap="none" normalizeH="0" baseline="0" dirty="0" smtClean="0">
                <a:ln>
                  <a:noFill/>
                </a:ln>
                <a:solidFill>
                  <a:srgbClr val="212121"/>
                </a:solidFill>
                <a:effectLst/>
                <a:latin typeface="inherit"/>
                <a:cs typeface="Latha" pitchFamily="34" charset="0"/>
              </a:rPr>
              <a:t> ஒருங்கிணைக்கி</a:t>
            </a:r>
            <a:r>
              <a:rPr lang="en-US" dirty="0" err="1" smtClean="0">
                <a:solidFill>
                  <a:srgbClr val="212121"/>
                </a:solidFill>
                <a:latin typeface="inherit"/>
                <a:cs typeface="Latha" pitchFamily="34" charset="0"/>
              </a:rPr>
              <a:t>ன்</a:t>
            </a:r>
            <a:r>
              <a:rPr kumimoji="0" lang="ta-IN" b="0" i="0" u="none" strike="noStrike" cap="none" normalizeH="0" baseline="0" dirty="0" smtClean="0">
                <a:ln>
                  <a:noFill/>
                </a:ln>
                <a:solidFill>
                  <a:srgbClr val="212121"/>
                </a:solidFill>
                <a:effectLst/>
                <a:latin typeface="inherit"/>
                <a:cs typeface="Latha" pitchFamily="34" charset="0"/>
              </a:rPr>
              <a:t>ற</a:t>
            </a:r>
            <a:r>
              <a:rPr kumimoji="0" lang="en-US" b="0" i="0" u="none" strike="noStrike" cap="none" normalizeH="0" dirty="0" smtClean="0">
                <a:ln>
                  <a:noFill/>
                </a:ln>
                <a:solidFill>
                  <a:srgbClr val="212121"/>
                </a:solidFill>
                <a:effectLst/>
                <a:latin typeface="inherit"/>
                <a:cs typeface="Latha" pitchFamily="34" charset="0"/>
              </a:rPr>
              <a:t> </a:t>
            </a:r>
            <a:r>
              <a:rPr kumimoji="0" lang="en-US" b="0" i="0" u="none" strike="noStrike" cap="none" normalizeH="0" dirty="0" err="1" smtClean="0">
                <a:ln>
                  <a:noFill/>
                </a:ln>
                <a:solidFill>
                  <a:srgbClr val="212121"/>
                </a:solidFill>
                <a:effectLst/>
                <a:latin typeface="inherit"/>
                <a:cs typeface="Latha" pitchFamily="34" charset="0"/>
              </a:rPr>
              <a:t>பகுதி</a:t>
            </a:r>
            <a:r>
              <a:rPr kumimoji="0" lang="en-US" b="0" i="0" u="none" strike="noStrike" cap="none" normalizeH="0" dirty="0" smtClean="0">
                <a:ln>
                  <a:noFill/>
                </a:ln>
                <a:solidFill>
                  <a:srgbClr val="212121"/>
                </a:solidFill>
                <a:effectLst/>
                <a:latin typeface="inherit"/>
                <a:cs typeface="Latha" pitchFamily="34" charset="0"/>
              </a:rPr>
              <a:t> </a:t>
            </a:r>
            <a:r>
              <a:rPr kumimoji="0" lang="en-US" b="0" i="0" u="none" strike="noStrike" cap="none" normalizeH="0" dirty="0" err="1" smtClean="0">
                <a:ln>
                  <a:noFill/>
                </a:ln>
                <a:solidFill>
                  <a:srgbClr val="212121"/>
                </a:solidFill>
                <a:effectLst/>
                <a:latin typeface="inherit"/>
                <a:cs typeface="Latha" pitchFamily="34" charset="0"/>
              </a:rPr>
              <a:t>ஆகும்</a:t>
            </a:r>
            <a:r>
              <a:rPr kumimoji="0" lang="en-US" b="0" i="0" u="none" strike="noStrike" cap="none" normalizeH="0" dirty="0" smtClean="0">
                <a:ln>
                  <a:noFill/>
                </a:ln>
                <a:solidFill>
                  <a:srgbClr val="212121"/>
                </a:solidFill>
                <a:effectLst/>
                <a:latin typeface="inherit"/>
                <a:cs typeface="Lath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8438" name="Rectangle 6"/>
          <p:cNvSpPr>
            <a:spLocks noChangeArrowheads="1"/>
          </p:cNvSpPr>
          <p:nvPr/>
        </p:nvSpPr>
        <p:spPr bwMode="auto">
          <a:xfrm>
            <a:off x="197839" y="3203364"/>
            <a:ext cx="5786845" cy="124649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dirty="0" err="1" smtClean="0">
                <a:solidFill>
                  <a:srgbClr val="212121"/>
                </a:solidFill>
                <a:latin typeface="inherit"/>
                <a:cs typeface="Latha" pitchFamily="34" charset="0"/>
              </a:rPr>
              <a:t>இவை</a:t>
            </a:r>
            <a:r>
              <a:rPr kumimoji="0" lang="ta-IN" b="0" i="0" u="none" strike="noStrike" cap="none" normalizeH="0" baseline="0" dirty="0" smtClean="0">
                <a:ln>
                  <a:noFill/>
                </a:ln>
                <a:solidFill>
                  <a:srgbClr val="212121"/>
                </a:solidFill>
                <a:effectLst/>
                <a:latin typeface="inherit"/>
                <a:cs typeface="Latha" pitchFamily="34" charset="0"/>
              </a:rPr>
              <a:t> தற்காலிக சேமிப்பக பகுதி</a:t>
            </a:r>
            <a:r>
              <a:rPr kumimoji="0" lang="en-US" b="0" i="0" u="none" strike="noStrike" cap="none" normalizeH="0" baseline="0" dirty="0" err="1" smtClean="0">
                <a:ln>
                  <a:noFill/>
                </a:ln>
                <a:solidFill>
                  <a:srgbClr val="212121"/>
                </a:solidFill>
                <a:effectLst/>
                <a:latin typeface="inherit"/>
                <a:cs typeface="Latha" pitchFamily="34" charset="0"/>
              </a:rPr>
              <a:t>யாகும்</a:t>
            </a:r>
            <a:r>
              <a:rPr kumimoji="0" lang="en-US" b="0" i="0" u="none" strike="noStrike" cap="none" normalizeH="0" baseline="0" dirty="0" smtClean="0">
                <a:ln>
                  <a:noFill/>
                </a:ln>
                <a:solidFill>
                  <a:srgbClr val="212121"/>
                </a:solidFill>
                <a:effectLst/>
                <a:latin typeface="inherit"/>
                <a:cs typeface="Latha" pitchFamily="34" charset="0"/>
              </a:rPr>
              <a:t>.</a:t>
            </a:r>
            <a:r>
              <a:rPr lang="en-US" dirty="0" smtClean="0">
                <a:solidFill>
                  <a:srgbClr val="212121"/>
                </a:solidFill>
                <a:latin typeface="inherit"/>
                <a:cs typeface="Latha" pitchFamily="34" charset="0"/>
              </a:rPr>
              <a:t> </a:t>
            </a:r>
            <a:r>
              <a:rPr kumimoji="0" lang="ta-IN" b="0" i="0" u="none" strike="noStrike" cap="none" normalizeH="0" baseline="0" dirty="0" smtClean="0">
                <a:ln>
                  <a:noFill/>
                </a:ln>
                <a:solidFill>
                  <a:srgbClr val="212121"/>
                </a:solidFill>
                <a:effectLst/>
                <a:latin typeface="inherit"/>
                <a:cs typeface="Latha" pitchFamily="34" charset="0"/>
              </a:rPr>
              <a:t>செயலாக்க</a:t>
            </a:r>
            <a:r>
              <a:rPr kumimoji="0" lang="en-US" b="0" i="0" u="none" strike="noStrike" cap="none" normalizeH="0" baseline="0" dirty="0" err="1" smtClean="0">
                <a:ln>
                  <a:noFill/>
                </a:ln>
                <a:solidFill>
                  <a:srgbClr val="212121"/>
                </a:solidFill>
                <a:effectLst/>
                <a:latin typeface="inherit"/>
                <a:cs typeface="Latha" pitchFamily="34" charset="0"/>
              </a:rPr>
              <a:t>த்திற்கு</a:t>
            </a:r>
            <a:r>
              <a:rPr kumimoji="0" lang="ta-IN" b="0" i="0" u="none" strike="noStrike" cap="none" normalizeH="0" baseline="0" dirty="0" smtClean="0">
                <a:ln>
                  <a:noFill/>
                </a:ln>
                <a:solidFill>
                  <a:srgbClr val="212121"/>
                </a:solidFill>
                <a:effectLst/>
                <a:latin typeface="inherit"/>
                <a:cs typeface="Latha" pitchFamily="34" charset="0"/>
              </a:rPr>
              <a:t> வேண்டிய தரவை வைத்திருப்பதற்கு பொறுப்பாகும்.</a:t>
            </a:r>
            <a:r>
              <a:rPr kumimoji="0" lang="ta-IN" b="0" i="0" u="none" strike="noStrike" cap="none" normalizeH="0" baseline="0" dirty="0" smtClean="0">
                <a:ln>
                  <a:noFill/>
                </a:ln>
                <a:solidFill>
                  <a:schemeClr val="tx1"/>
                </a:solidFill>
                <a:effectLst/>
                <a:latin typeface="Arial" pitchFamily="34" charset="0"/>
                <a:cs typeface="Latha"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26680" y="2612571"/>
            <a:ext cx="5673413"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dirty="0" err="1" smtClean="0"/>
              <a:t>நினைவகப்பதிவகங்கள்</a:t>
            </a:r>
            <a:r>
              <a:rPr lang="en-US" sz="2400" dirty="0" smtClean="0"/>
              <a:t>  (Memory Registers)</a:t>
            </a:r>
            <a:endParaRPr lang="en-US" sz="2400" dirty="0"/>
          </a:p>
        </p:txBody>
      </p:sp>
      <p:grpSp>
        <p:nvGrpSpPr>
          <p:cNvPr id="14" name="Group 13"/>
          <p:cNvGrpSpPr/>
          <p:nvPr/>
        </p:nvGrpSpPr>
        <p:grpSpPr>
          <a:xfrm>
            <a:off x="6283234" y="706834"/>
            <a:ext cx="5908766" cy="5458833"/>
            <a:chOff x="6283234" y="706834"/>
            <a:chExt cx="5908766" cy="5458833"/>
          </a:xfrm>
        </p:grpSpPr>
        <p:pic>
          <p:nvPicPr>
            <p:cNvPr id="18436" name="Picture 4" descr="Related image"/>
            <p:cNvPicPr>
              <a:picLocks noChangeAspect="1" noChangeArrowheads="1"/>
            </p:cNvPicPr>
            <p:nvPr/>
          </p:nvPicPr>
          <p:blipFill>
            <a:blip r:embed="rId2"/>
            <a:srcRect/>
            <a:stretch>
              <a:fillRect/>
            </a:stretch>
          </p:blipFill>
          <p:spPr bwMode="auto">
            <a:xfrm>
              <a:off x="6283234" y="706834"/>
              <a:ext cx="5908766" cy="5458833"/>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583678" y="2612571"/>
              <a:ext cx="97971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err="1" smtClean="0"/>
                <a:t>உள்ளீடு</a:t>
              </a:r>
              <a:endParaRPr lang="en-US" sz="1400" dirty="0"/>
            </a:p>
          </p:txBody>
        </p:sp>
        <p:sp>
          <p:nvSpPr>
            <p:cNvPr id="11" name="TextBox 10"/>
            <p:cNvSpPr txBox="1"/>
            <p:nvPr/>
          </p:nvSpPr>
          <p:spPr>
            <a:xfrm>
              <a:off x="10868295" y="2586445"/>
              <a:ext cx="113647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err="1" smtClean="0"/>
                <a:t>வெள்யீடு</a:t>
              </a:r>
              <a:endParaRPr lang="en-US" sz="1400" dirty="0"/>
            </a:p>
          </p:txBody>
        </p:sp>
        <p:sp>
          <p:nvSpPr>
            <p:cNvPr id="12" name="TextBox 11"/>
            <p:cNvSpPr txBox="1"/>
            <p:nvPr/>
          </p:nvSpPr>
          <p:spPr>
            <a:xfrm>
              <a:off x="8347164" y="940525"/>
              <a:ext cx="1854928"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50" dirty="0" err="1" smtClean="0"/>
                <a:t>முதன்மை</a:t>
              </a:r>
              <a:r>
                <a:rPr lang="en-US" sz="1050" dirty="0" smtClean="0"/>
                <a:t> </a:t>
              </a:r>
              <a:r>
                <a:rPr lang="en-US" sz="1050" dirty="0" err="1" smtClean="0"/>
                <a:t>நினைவகம்</a:t>
              </a:r>
              <a:endParaRPr lang="en-US" sz="1050" dirty="0"/>
            </a:p>
          </p:txBody>
        </p:sp>
        <p:sp>
          <p:nvSpPr>
            <p:cNvPr id="13" name="TextBox 12"/>
            <p:cNvSpPr txBox="1"/>
            <p:nvPr/>
          </p:nvSpPr>
          <p:spPr>
            <a:xfrm>
              <a:off x="8399415" y="2142307"/>
              <a:ext cx="1645922"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50" dirty="0" err="1" smtClean="0"/>
                <a:t>துணை</a:t>
              </a:r>
              <a:r>
                <a:rPr lang="en-US" sz="1050" dirty="0" smtClean="0"/>
                <a:t> </a:t>
              </a:r>
              <a:r>
                <a:rPr lang="en-US" sz="1050" dirty="0" err="1" smtClean="0"/>
                <a:t>நினைவகம்</a:t>
              </a:r>
              <a:endParaRPr lang="en-US" sz="1050" dirty="0"/>
            </a:p>
          </p:txBody>
        </p:sp>
      </p:grpSp>
      <p:sp>
        <p:nvSpPr>
          <p:cNvPr id="15" name="Date Placeholder 14"/>
          <p:cNvSpPr>
            <a:spLocks noGrp="1"/>
          </p:cNvSpPr>
          <p:nvPr>
            <p:ph type="dt" sz="half" idx="10"/>
          </p:nvPr>
        </p:nvSpPr>
        <p:spPr/>
        <p:txBody>
          <a:bodyPr/>
          <a:lstStyle/>
          <a:p>
            <a:fld id="{BE05EF34-9653-4ACB-9CF6-3D8E01F31B1C}" type="datetime1">
              <a:rPr lang="en-US" smtClean="0"/>
              <a:t>3/14/2018</a:t>
            </a:fld>
            <a:endParaRPr lang="en-US"/>
          </a:p>
        </p:txBody>
      </p:sp>
      <p:sp>
        <p:nvSpPr>
          <p:cNvPr id="16" name="Footer Placeholder 15"/>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0"/>
            <a:ext cx="10515600" cy="744583"/>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err="1" smtClean="0"/>
              <a:t>கணினியின்</a:t>
            </a:r>
            <a:r>
              <a:rPr lang="en-US" sz="2800" dirty="0" smtClean="0"/>
              <a:t> </a:t>
            </a:r>
            <a:r>
              <a:rPr lang="en-US" sz="2800" dirty="0" err="1" smtClean="0"/>
              <a:t>பரிணாம</a:t>
            </a:r>
            <a:r>
              <a:rPr lang="en-US" sz="2800" dirty="0" smtClean="0"/>
              <a:t> </a:t>
            </a:r>
            <a:r>
              <a:rPr lang="en-US" sz="2800" dirty="0" err="1" smtClean="0"/>
              <a:t>வளர்ச்சி</a:t>
            </a:r>
            <a:r>
              <a:rPr lang="en-US" sz="2800" dirty="0" smtClean="0"/>
              <a:t> </a:t>
            </a:r>
            <a:r>
              <a:rPr lang="en-US" sz="3200" dirty="0" smtClean="0"/>
              <a:t>- evolution of computers </a:t>
            </a:r>
            <a:br>
              <a:rPr lang="en-US" sz="3200" dirty="0" smtClean="0"/>
            </a:br>
            <a:r>
              <a:rPr lang="en-US" sz="3200" dirty="0" smtClean="0"/>
              <a:t>	</a:t>
            </a:r>
            <a:br>
              <a:rPr lang="en-US" sz="3200" dirty="0" smtClean="0"/>
            </a:br>
            <a:endParaRPr lang="en-US" sz="3200" dirty="0"/>
          </a:p>
        </p:txBody>
      </p:sp>
      <p:grpSp>
        <p:nvGrpSpPr>
          <p:cNvPr id="10" name="Group 9"/>
          <p:cNvGrpSpPr/>
          <p:nvPr/>
        </p:nvGrpSpPr>
        <p:grpSpPr>
          <a:xfrm>
            <a:off x="1463041" y="826224"/>
            <a:ext cx="8934993" cy="5888085"/>
            <a:chOff x="1463041" y="826224"/>
            <a:chExt cx="8934993" cy="5888085"/>
          </a:xfrm>
        </p:grpSpPr>
        <p:pic>
          <p:nvPicPr>
            <p:cNvPr id="19460" name="Picture 4" descr="Related image"/>
            <p:cNvPicPr>
              <a:picLocks noChangeAspect="1" noChangeArrowheads="1"/>
            </p:cNvPicPr>
            <p:nvPr/>
          </p:nvPicPr>
          <p:blipFill>
            <a:blip r:embed="rId2"/>
            <a:srcRect/>
            <a:stretch>
              <a:fillRect/>
            </a:stretch>
          </p:blipFill>
          <p:spPr bwMode="auto">
            <a:xfrm>
              <a:off x="1463041" y="826224"/>
              <a:ext cx="8634548" cy="5888085"/>
            </a:xfrm>
            <a:prstGeom prst="rect">
              <a:avLst/>
            </a:prstGeom>
            <a:ln>
              <a:noFill/>
            </a:ln>
            <a:effectLst>
              <a:outerShdw blurRad="190500" algn="tl" rotWithShape="0">
                <a:srgbClr val="000000">
                  <a:alpha val="70000"/>
                </a:srgbClr>
              </a:outerShdw>
            </a:effectLst>
          </p:spPr>
        </p:pic>
        <p:sp>
          <p:nvSpPr>
            <p:cNvPr id="6" name="TextBox 5"/>
            <p:cNvSpPr txBox="1"/>
            <p:nvPr/>
          </p:nvSpPr>
          <p:spPr>
            <a:xfrm>
              <a:off x="2325189" y="2272936"/>
              <a:ext cx="284770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err="1" smtClean="0"/>
                <a:t>வெற்றிடக்குழாய்</a:t>
              </a:r>
              <a:endParaRPr lang="en-US" dirty="0"/>
            </a:p>
          </p:txBody>
        </p:sp>
        <p:sp>
          <p:nvSpPr>
            <p:cNvPr id="7" name="TextBox 6"/>
            <p:cNvSpPr txBox="1"/>
            <p:nvPr/>
          </p:nvSpPr>
          <p:spPr>
            <a:xfrm>
              <a:off x="6818812" y="1750422"/>
              <a:ext cx="284770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err="1" smtClean="0"/>
                <a:t>திரான்சிஸ்டர்</a:t>
              </a:r>
              <a:endParaRPr lang="en-US" dirty="0"/>
            </a:p>
          </p:txBody>
        </p:sp>
        <p:sp>
          <p:nvSpPr>
            <p:cNvPr id="8" name="TextBox 7"/>
            <p:cNvSpPr txBox="1"/>
            <p:nvPr/>
          </p:nvSpPr>
          <p:spPr>
            <a:xfrm>
              <a:off x="7550332" y="3135085"/>
              <a:ext cx="284770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err="1" smtClean="0"/>
                <a:t>ஒன்றிணைந்த</a:t>
              </a:r>
              <a:r>
                <a:rPr lang="en-US" dirty="0" smtClean="0"/>
                <a:t> </a:t>
              </a:r>
              <a:r>
                <a:rPr lang="en-US" dirty="0" err="1" smtClean="0"/>
                <a:t>சுற்று</a:t>
              </a:r>
              <a:endParaRPr lang="en-US" dirty="0"/>
            </a:p>
          </p:txBody>
        </p:sp>
        <p:sp>
          <p:nvSpPr>
            <p:cNvPr id="9" name="TextBox 8"/>
            <p:cNvSpPr txBox="1"/>
            <p:nvPr/>
          </p:nvSpPr>
          <p:spPr>
            <a:xfrm>
              <a:off x="6348550" y="6257108"/>
              <a:ext cx="284770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err="1" smtClean="0"/>
                <a:t>நுண்செயலி</a:t>
              </a:r>
              <a:r>
                <a:rPr lang="en-US" dirty="0" smtClean="0"/>
                <a:t> </a:t>
              </a:r>
              <a:endParaRPr lang="en-US" dirty="0"/>
            </a:p>
          </p:txBody>
        </p:sp>
      </p:grpSp>
      <p:sp>
        <p:nvSpPr>
          <p:cNvPr id="11" name="Date Placeholder 10"/>
          <p:cNvSpPr>
            <a:spLocks noGrp="1"/>
          </p:cNvSpPr>
          <p:nvPr>
            <p:ph type="dt" sz="half" idx="10"/>
          </p:nvPr>
        </p:nvSpPr>
        <p:spPr/>
        <p:txBody>
          <a:bodyPr/>
          <a:lstStyle/>
          <a:p>
            <a:fld id="{55644537-5223-4F62-BF40-FDDCD2566E27}" type="datetime1">
              <a:rPr lang="en-US" smtClean="0"/>
              <a:t>3/14/2018</a:t>
            </a:fld>
            <a:endParaRPr lang="en-US"/>
          </a:p>
        </p:txBody>
      </p:sp>
      <p:sp>
        <p:nvSpPr>
          <p:cNvPr id="12" name="Footer Placeholder 11"/>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srcRect/>
          <a:stretch>
            <a:fillRect/>
          </a:stretch>
        </p:blipFill>
        <p:spPr bwMode="auto">
          <a:xfrm>
            <a:off x="548639" y="0"/>
            <a:ext cx="10476411"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Date Placeholder 2"/>
          <p:cNvSpPr>
            <a:spLocks noGrp="1"/>
          </p:cNvSpPr>
          <p:nvPr>
            <p:ph type="dt" sz="half" idx="10"/>
          </p:nvPr>
        </p:nvSpPr>
        <p:spPr/>
        <p:txBody>
          <a:bodyPr/>
          <a:lstStyle/>
          <a:p>
            <a:fld id="{1BC95B72-7BA2-440A-9F96-594DBB8089A9}"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211"/>
            <a:ext cx="11954691" cy="67990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4000" dirty="0" smtClean="0"/>
              <a:t>Features of CPU - </a:t>
            </a:r>
            <a:r>
              <a:rPr lang="en-US" sz="3200" dirty="0" err="1" smtClean="0"/>
              <a:t>செயலியின்</a:t>
            </a:r>
            <a:r>
              <a:rPr lang="en-US" sz="3200" dirty="0" smtClean="0"/>
              <a:t>  </a:t>
            </a:r>
            <a:r>
              <a:rPr lang="en-US" sz="3200" dirty="0" err="1" smtClean="0"/>
              <a:t>பண்புகள்</a:t>
            </a:r>
            <a:endParaRPr lang="en-US" sz="4000" dirty="0"/>
          </a:p>
        </p:txBody>
      </p:sp>
      <p:sp>
        <p:nvSpPr>
          <p:cNvPr id="3" name="Content Placeholder 2"/>
          <p:cNvSpPr>
            <a:spLocks noGrp="1"/>
          </p:cNvSpPr>
          <p:nvPr>
            <p:ph idx="1"/>
          </p:nvPr>
        </p:nvSpPr>
        <p:spPr>
          <a:xfrm>
            <a:off x="0" y="1865389"/>
            <a:ext cx="11769634" cy="1766661"/>
          </a:xfrm>
        </p:spPr>
        <p:txBody>
          <a:bodyPr>
            <a:noAutofit/>
          </a:bodyPr>
          <a:lstStyle/>
          <a:p>
            <a:pPr>
              <a:lnSpc>
                <a:spcPct val="150000"/>
              </a:lnSpc>
            </a:pPr>
            <a:r>
              <a:rPr lang="ta-IN" sz="1600" dirty="0" smtClean="0"/>
              <a:t>கடிகார வேகம் ஒரு செயலி ஒரு செயலாக்க சுழற்சியை நிறைவு செய்ய</a:t>
            </a:r>
            <a:r>
              <a:rPr lang="en-US" sz="1600" dirty="0" smtClean="0"/>
              <a:t> </a:t>
            </a:r>
            <a:r>
              <a:rPr lang="en-US" sz="2000" dirty="0" err="1" smtClean="0"/>
              <a:t>எடுக்கும்</a:t>
            </a:r>
            <a:r>
              <a:rPr lang="en-US" sz="2000" dirty="0" smtClean="0"/>
              <a:t> </a:t>
            </a:r>
            <a:r>
              <a:rPr lang="en-US" sz="2000" dirty="0" err="1" smtClean="0"/>
              <a:t>நேரமாகும்</a:t>
            </a:r>
            <a:r>
              <a:rPr lang="ta-IN" sz="1600" dirty="0" smtClean="0"/>
              <a:t>. இது பொதுவாக </a:t>
            </a:r>
            <a:r>
              <a:rPr lang="ta-IN" sz="1600" dirty="0" smtClean="0">
                <a:solidFill>
                  <a:srgbClr val="FF0000"/>
                </a:solidFill>
              </a:rPr>
              <a:t>மெகாஹெர்ட்ஸ்</a:t>
            </a:r>
            <a:r>
              <a:rPr lang="ta-IN" sz="1600" dirty="0" smtClean="0"/>
              <a:t> அல்லது </a:t>
            </a:r>
            <a:r>
              <a:rPr lang="en-US" sz="1600" dirty="0" err="1" smtClean="0">
                <a:solidFill>
                  <a:srgbClr val="FF0000"/>
                </a:solidFill>
              </a:rPr>
              <a:t>ஜி</a:t>
            </a:r>
            <a:r>
              <a:rPr lang="ta-IN" sz="1600" dirty="0" smtClean="0">
                <a:solidFill>
                  <a:srgbClr val="FF0000"/>
                </a:solidFill>
              </a:rPr>
              <a:t>காஹெர்ட்ஸில் </a:t>
            </a:r>
            <a:r>
              <a:rPr lang="ta-IN" sz="1600" dirty="0" smtClean="0"/>
              <a:t>அளவிடப்படுகிறது.</a:t>
            </a:r>
            <a:r>
              <a:rPr lang="en-US" sz="1600" dirty="0" smtClean="0"/>
              <a:t> (</a:t>
            </a:r>
            <a:r>
              <a:rPr lang="en-US" sz="1800" dirty="0" smtClean="0">
                <a:solidFill>
                  <a:srgbClr val="FF0000"/>
                </a:solidFill>
              </a:rPr>
              <a:t>MHz/GHz)</a:t>
            </a:r>
            <a:endParaRPr lang="en-US" sz="1600" dirty="0" smtClean="0">
              <a:solidFill>
                <a:srgbClr val="FF0000"/>
              </a:solidFill>
            </a:endParaRPr>
          </a:p>
          <a:p>
            <a:pPr>
              <a:lnSpc>
                <a:spcPct val="150000"/>
              </a:lnSpc>
            </a:pPr>
            <a:r>
              <a:rPr lang="ta-IN" sz="1600" dirty="0" smtClean="0"/>
              <a:t>ஒரு மெகாஹெர்ட்ஸ் வினாடிக்கு ஒரு </a:t>
            </a:r>
            <a:r>
              <a:rPr lang="ta-IN" sz="1600" dirty="0" smtClean="0">
                <a:solidFill>
                  <a:srgbClr val="FF0000"/>
                </a:solidFill>
              </a:rPr>
              <a:t>மில்லியன்</a:t>
            </a:r>
            <a:r>
              <a:rPr lang="ta-IN" sz="1600" dirty="0" smtClean="0"/>
              <a:t> சுழற்சிகளுக்கு சமமாக இருக்கும், அதே நேரத்தில் ஒரு </a:t>
            </a:r>
            <a:r>
              <a:rPr lang="en-US" sz="1800" dirty="0" err="1" smtClean="0"/>
              <a:t>ஜிகா</a:t>
            </a:r>
            <a:r>
              <a:rPr lang="ta-IN" sz="1600" dirty="0" smtClean="0"/>
              <a:t>ஹெர்ட்ஸ் ஒரு வினாடிக்கு ஒரு </a:t>
            </a:r>
            <a:r>
              <a:rPr lang="ta-IN" sz="1600" dirty="0" smtClean="0">
                <a:solidFill>
                  <a:srgbClr val="FF0000"/>
                </a:solidFill>
              </a:rPr>
              <a:t>பில்லியன்</a:t>
            </a:r>
            <a:r>
              <a:rPr lang="ta-IN" sz="1600" dirty="0" smtClean="0"/>
              <a:t> சுழற்சியை சமமாகக் கொண்டிருக்கிறது.</a:t>
            </a:r>
            <a:endParaRPr lang="en-US" sz="1600" b="1" dirty="0"/>
          </a:p>
        </p:txBody>
      </p:sp>
      <p:sp>
        <p:nvSpPr>
          <p:cNvPr id="20482" name="AutoShape 2" descr="Image result for clock speed cp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3" name="Picture 3" descr="G:\2018 ICT Doc\Grade 8\download.jpg"/>
          <p:cNvPicPr>
            <a:picLocks noChangeAspect="1" noChangeArrowheads="1"/>
          </p:cNvPicPr>
          <p:nvPr/>
        </p:nvPicPr>
        <p:blipFill>
          <a:blip r:embed="rId2"/>
          <a:srcRect/>
          <a:stretch>
            <a:fillRect/>
          </a:stretch>
        </p:blipFill>
        <p:spPr bwMode="auto">
          <a:xfrm>
            <a:off x="10881312" y="899469"/>
            <a:ext cx="1073379" cy="1218019"/>
          </a:xfrm>
          <a:prstGeom prst="rect">
            <a:avLst/>
          </a:prstGeom>
          <a:noFill/>
        </p:spPr>
      </p:pic>
      <p:sp>
        <p:nvSpPr>
          <p:cNvPr id="6" name="Title 1"/>
          <p:cNvSpPr txBox="1">
            <a:spLocks/>
          </p:cNvSpPr>
          <p:nvPr/>
        </p:nvSpPr>
        <p:spPr>
          <a:xfrm>
            <a:off x="81620" y="1346853"/>
            <a:ext cx="6045925" cy="54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lt1"/>
                </a:solidFill>
                <a:effectLst/>
                <a:uLnTx/>
                <a:uFillTx/>
                <a:latin typeface="+mn-lt"/>
                <a:ea typeface="+mn-ea"/>
                <a:cs typeface="+mn-cs"/>
              </a:rPr>
              <a:t>1. Clock speed- </a:t>
            </a:r>
            <a:r>
              <a:rPr kumimoji="0" lang="en-US" sz="2400" b="0" i="0" u="none" strike="noStrike" kern="1200" cap="none" spc="0" normalizeH="0" baseline="0" noProof="0" dirty="0" err="1" smtClean="0">
                <a:ln>
                  <a:noFill/>
                </a:ln>
                <a:solidFill>
                  <a:schemeClr val="lt1"/>
                </a:solidFill>
                <a:effectLst/>
                <a:uLnTx/>
                <a:uFillTx/>
                <a:latin typeface="+mn-lt"/>
                <a:ea typeface="+mn-ea"/>
                <a:cs typeface="+mn-cs"/>
              </a:rPr>
              <a:t>செயலியின்</a:t>
            </a:r>
            <a:r>
              <a:rPr kumimoji="0" lang="en-US" sz="24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lt1"/>
                </a:solidFill>
                <a:effectLst/>
                <a:uLnTx/>
                <a:uFillTx/>
                <a:latin typeface="+mn-lt"/>
                <a:ea typeface="+mn-ea"/>
                <a:cs typeface="+mn-cs"/>
              </a:rPr>
              <a:t>வேகம்</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itle 1"/>
          <p:cNvSpPr txBox="1">
            <a:spLocks/>
          </p:cNvSpPr>
          <p:nvPr/>
        </p:nvSpPr>
        <p:spPr>
          <a:xfrm>
            <a:off x="155575" y="3840275"/>
            <a:ext cx="6045925" cy="3793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smtClean="0"/>
              <a:t>2. Size - </a:t>
            </a:r>
            <a:r>
              <a:rPr lang="en-US" sz="2400" dirty="0" err="1" smtClean="0"/>
              <a:t>அளவு</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Content Placeholder 2"/>
          <p:cNvSpPr txBox="1">
            <a:spLocks/>
          </p:cNvSpPr>
          <p:nvPr/>
        </p:nvSpPr>
        <p:spPr>
          <a:xfrm>
            <a:off x="81620" y="4312031"/>
            <a:ext cx="11834949" cy="1100454"/>
          </a:xfrm>
          <a:prstGeom prst="rect">
            <a:avLst/>
          </a:prstGeom>
        </p:spPr>
        <p:txBody>
          <a:bodyPr vert="horz" lIns="91440" tIns="45720" rIns="91440" bIns="45720" rtlCol="0">
            <a:noAutofit/>
          </a:bodyPr>
          <a:lstStyle/>
          <a:p>
            <a:pPr marL="228600" indent="-228600">
              <a:lnSpc>
                <a:spcPct val="150000"/>
              </a:lnSpc>
              <a:spcBef>
                <a:spcPts val="1000"/>
              </a:spcBef>
              <a:buFont typeface="Arial" panose="020B0604020202020204" pitchFamily="34" charset="0"/>
              <a:buChar char="•"/>
            </a:pPr>
            <a:r>
              <a:rPr lang="en-US" dirty="0" err="1" smtClean="0"/>
              <a:t>இது</a:t>
            </a:r>
            <a:r>
              <a:rPr lang="en-US" dirty="0" smtClean="0"/>
              <a:t> </a:t>
            </a:r>
            <a:r>
              <a:rPr lang="en-US" dirty="0" err="1" smtClean="0"/>
              <a:t>சொல்லளவு</a:t>
            </a:r>
            <a:r>
              <a:rPr lang="en-US" dirty="0" smtClean="0"/>
              <a:t> ( Word size) </a:t>
            </a:r>
            <a:r>
              <a:rPr lang="en-US" dirty="0" err="1" smtClean="0"/>
              <a:t>எனப்படுகிறது</a:t>
            </a:r>
            <a:r>
              <a:rPr lang="en-US" dirty="0" smtClean="0"/>
              <a:t>. </a:t>
            </a:r>
            <a:r>
              <a:rPr lang="en-US" dirty="0" err="1" smtClean="0"/>
              <a:t>அதாவ</a:t>
            </a:r>
            <a:r>
              <a:rPr lang="en-US" dirty="0" smtClean="0"/>
              <a:t> </a:t>
            </a:r>
            <a:r>
              <a:rPr lang="en-US" dirty="0" err="1" smtClean="0"/>
              <a:t>து</a:t>
            </a:r>
            <a:r>
              <a:rPr lang="en-US" dirty="0" smtClean="0"/>
              <a:t> </a:t>
            </a:r>
            <a:r>
              <a:rPr lang="en-US" dirty="0" err="1" smtClean="0"/>
              <a:t>ஒருசெயற்பாட்டின்</a:t>
            </a:r>
            <a:r>
              <a:rPr lang="en-US" dirty="0" smtClean="0"/>
              <a:t> </a:t>
            </a:r>
            <a:r>
              <a:rPr lang="en-US" dirty="0" err="1" smtClean="0"/>
              <a:t>போது</a:t>
            </a:r>
            <a:r>
              <a:rPr lang="en-US" dirty="0" smtClean="0"/>
              <a:t> </a:t>
            </a:r>
            <a:r>
              <a:rPr lang="en-US" dirty="0" err="1" smtClean="0"/>
              <a:t>கையாளக்கூடிய</a:t>
            </a:r>
            <a:r>
              <a:rPr lang="en-US" dirty="0" smtClean="0"/>
              <a:t> </a:t>
            </a:r>
            <a:r>
              <a:rPr lang="en-US" dirty="0" err="1" smtClean="0"/>
              <a:t>அதிகூடிய</a:t>
            </a:r>
            <a:r>
              <a:rPr lang="en-US" dirty="0" smtClean="0"/>
              <a:t> </a:t>
            </a:r>
            <a:r>
              <a:rPr lang="en-US" dirty="0" err="1" smtClean="0"/>
              <a:t>பிட்டுக்களின்</a:t>
            </a:r>
            <a:r>
              <a:rPr lang="en-US" dirty="0" smtClean="0"/>
              <a:t> </a:t>
            </a:r>
            <a:r>
              <a:rPr lang="en-US" dirty="0" err="1" smtClean="0"/>
              <a:t>எண்ணிக்கை</a:t>
            </a:r>
            <a:r>
              <a:rPr lang="en-US" dirty="0" smtClean="0"/>
              <a:t> </a:t>
            </a:r>
            <a:r>
              <a:rPr lang="en-US" dirty="0" err="1" smtClean="0"/>
              <a:t>யை</a:t>
            </a:r>
            <a:r>
              <a:rPr lang="en-US" dirty="0" smtClean="0"/>
              <a:t> </a:t>
            </a:r>
            <a:r>
              <a:rPr lang="en-US" dirty="0" err="1" smtClean="0"/>
              <a:t>குறிக்கும்</a:t>
            </a:r>
            <a:r>
              <a:rPr lang="en-US" dirty="0" smtClean="0"/>
              <a:t>.</a:t>
            </a:r>
            <a:endParaRPr kumimoji="0" lang="en-US" i="0" u="none" strike="noStrike" kern="1200" cap="none" spc="0" normalizeH="0" baseline="0" noProof="0" dirty="0">
              <a:ln>
                <a:noFill/>
              </a:ln>
              <a:solidFill>
                <a:schemeClr val="tx1"/>
              </a:solidFill>
              <a:effectLst/>
              <a:uLnTx/>
              <a:uFillTx/>
            </a:endParaRPr>
          </a:p>
        </p:txBody>
      </p:sp>
      <p:sp>
        <p:nvSpPr>
          <p:cNvPr id="9" name="Date Placeholder 8"/>
          <p:cNvSpPr>
            <a:spLocks noGrp="1"/>
          </p:cNvSpPr>
          <p:nvPr>
            <p:ph type="dt" sz="half" idx="10"/>
          </p:nvPr>
        </p:nvSpPr>
        <p:spPr/>
        <p:txBody>
          <a:bodyPr/>
          <a:lstStyle/>
          <a:p>
            <a:fld id="{317C8759-723E-4993-A1D8-F853D60FB087}" type="datetime1">
              <a:rPr lang="en-US" smtClean="0"/>
              <a:t>3/14/2018</a:t>
            </a:fld>
            <a:endParaRPr lang="en-US"/>
          </a:p>
        </p:txBody>
      </p:sp>
      <p:sp>
        <p:nvSpPr>
          <p:cNvPr id="10" name="Footer Placeholder 9"/>
          <p:cNvSpPr>
            <a:spLocks noGrp="1"/>
          </p:cNvSpPr>
          <p:nvPr>
            <p:ph type="ftr" sz="quarter" idx="11"/>
          </p:nvPr>
        </p:nvSpPr>
        <p:spPr/>
        <p:txBody>
          <a:bodyPr/>
          <a:lstStyle/>
          <a:p>
            <a:r>
              <a:rPr lang="en-US" smtClean="0"/>
              <a:t>Prepared by Mrs.J.Kalakaran</a:t>
            </a:r>
            <a:endParaRPr lang="en-US"/>
          </a:p>
        </p:txBody>
      </p:sp>
      <p:sp>
        <p:nvSpPr>
          <p:cNvPr id="3073" name="Rectangle 1"/>
          <p:cNvSpPr>
            <a:spLocks noChangeArrowheads="1"/>
          </p:cNvSpPr>
          <p:nvPr/>
        </p:nvSpPr>
        <p:spPr bwMode="auto">
          <a:xfrm>
            <a:off x="0" y="690632"/>
            <a:ext cx="9065623" cy="64633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lnSpc>
                <a:spcPct val="150000"/>
              </a:lnSpc>
              <a:spcBef>
                <a:spcPct val="0"/>
              </a:spcBef>
              <a:spcAft>
                <a:spcPct val="0"/>
              </a:spcAft>
            </a:pPr>
            <a:r>
              <a:rPr kumimoji="0" lang="ta-IN" b="0" i="0" u="none" strike="noStrike" cap="none" normalizeH="0" baseline="0" dirty="0" smtClean="0">
                <a:ln>
                  <a:noFill/>
                </a:ln>
                <a:solidFill>
                  <a:srgbClr val="212121"/>
                </a:solidFill>
                <a:effectLst/>
                <a:latin typeface="inherit"/>
                <a:cs typeface="Latha" pitchFamily="34" charset="0"/>
              </a:rPr>
              <a:t>CPU </a:t>
            </a:r>
            <a:r>
              <a:rPr lang="ta-IN" dirty="0" smtClean="0"/>
              <a:t> இன் சில சிறப்பம்சங்கள்</a:t>
            </a:r>
            <a:r>
              <a:rPr lang="en-US" dirty="0" smtClean="0"/>
              <a:t>   </a:t>
            </a:r>
            <a:r>
              <a:rPr lang="en-US" sz="2800" dirty="0" err="1" smtClean="0">
                <a:latin typeface="Baamini" pitchFamily="2" charset="0"/>
              </a:rPr>
              <a:t>tUkhW</a:t>
            </a:r>
            <a:r>
              <a:rPr lang="en-US" dirty="0" smtClean="0">
                <a:latin typeface="Baamini" pitchFamily="2" charset="0"/>
              </a:rPr>
              <a:t>:</a:t>
            </a:r>
            <a:r>
              <a:rPr lang="en-US" dirty="0" smtClean="0"/>
              <a:t> </a:t>
            </a:r>
            <a:r>
              <a:rPr lang="ta-IN" dirty="0" smtClean="0"/>
              <a:t> </a:t>
            </a:r>
            <a:endParaRPr kumimoji="0" lang="ta-IN"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itle 1"/>
          <p:cNvSpPr txBox="1">
            <a:spLocks/>
          </p:cNvSpPr>
          <p:nvPr/>
        </p:nvSpPr>
        <p:spPr>
          <a:xfrm>
            <a:off x="155575" y="5369538"/>
            <a:ext cx="7542093" cy="394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smtClean="0"/>
              <a:t>3. cooling fan</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1"/>
          <p:cNvSpPr>
            <a:spLocks noChangeArrowheads="1"/>
          </p:cNvSpPr>
          <p:nvPr/>
        </p:nvSpPr>
        <p:spPr bwMode="auto">
          <a:xfrm>
            <a:off x="157818" y="5866094"/>
            <a:ext cx="11260183"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400" b="0" i="0" u="none" strike="noStrike" cap="none" normalizeH="0" baseline="0" dirty="0" smtClean="0">
                <a:ln>
                  <a:noFill/>
                </a:ln>
                <a:solidFill>
                  <a:srgbClr val="212121"/>
                </a:solidFill>
                <a:effectLst/>
                <a:latin typeface="inherit"/>
                <a:cs typeface="Latha" pitchFamily="34" charset="0"/>
              </a:rPr>
              <a:t>CPU செயல்முறை போது அதிக வெப்பம் </a:t>
            </a:r>
            <a:r>
              <a:rPr kumimoji="0" lang="en-US" b="0" i="0" u="none" strike="noStrike" cap="none" normalizeH="0" baseline="0" dirty="0" err="1" smtClean="0">
                <a:ln>
                  <a:noFill/>
                </a:ln>
                <a:solidFill>
                  <a:srgbClr val="212121"/>
                </a:solidFill>
                <a:effectLst/>
                <a:latin typeface="Baamini" pitchFamily="2" charset="0"/>
                <a:cs typeface="Latha" pitchFamily="34" charset="0"/>
              </a:rPr>
              <a:t>ntsptUk</a:t>
            </a:r>
            <a:r>
              <a:rPr kumimoji="0" lang="en-US" b="0" i="0" u="none" strike="noStrike" cap="none" normalizeH="0" baseline="0" dirty="0" smtClean="0">
                <a:ln>
                  <a:noFill/>
                </a:ln>
                <a:solidFill>
                  <a:srgbClr val="212121"/>
                </a:solidFill>
                <a:effectLst/>
                <a:latin typeface="Baamini" pitchFamily="2" charset="0"/>
                <a:cs typeface="Latha" pitchFamily="34" charset="0"/>
              </a:rPr>
              <a:t>;. </a:t>
            </a:r>
            <a:r>
              <a:rPr kumimoji="0" lang="ta-IN" b="0" i="0" u="none" strike="noStrike" cap="none" normalizeH="0" baseline="0" dirty="0" smtClean="0">
                <a:ln>
                  <a:noFill/>
                </a:ln>
                <a:solidFill>
                  <a:srgbClr val="212121"/>
                </a:solidFill>
                <a:effectLst/>
                <a:latin typeface="inherit"/>
                <a:cs typeface="Latha" pitchFamily="34" charset="0"/>
              </a:rPr>
              <a:t>அ</a:t>
            </a:r>
            <a:r>
              <a:rPr lang="en-US" dirty="0" err="1" smtClean="0">
                <a:solidFill>
                  <a:srgbClr val="212121"/>
                </a:solidFill>
                <a:latin typeface="Baamini" pitchFamily="2" charset="0"/>
                <a:cs typeface="Latha" pitchFamily="34" charset="0"/>
              </a:rPr>
              <a:t>ij</a:t>
            </a:r>
            <a:r>
              <a:rPr lang="en-US" dirty="0" smtClean="0">
                <a:solidFill>
                  <a:srgbClr val="212121"/>
                </a:solidFill>
                <a:latin typeface="Baamini" pitchFamily="2" charset="0"/>
                <a:cs typeface="Latha" pitchFamily="34" charset="0"/>
              </a:rPr>
              <a:t> </a:t>
            </a:r>
            <a:r>
              <a:rPr lang="en-US" dirty="0" err="1" smtClean="0">
                <a:solidFill>
                  <a:srgbClr val="212121"/>
                </a:solidFill>
                <a:latin typeface="Baamini" pitchFamily="2" charset="0"/>
                <a:cs typeface="Latha" pitchFamily="34" charset="0"/>
              </a:rPr>
              <a:t>fl;Lg;gLj;jNt</a:t>
            </a:r>
            <a:r>
              <a:rPr lang="en-US" dirty="0" smtClean="0">
                <a:solidFill>
                  <a:srgbClr val="212121"/>
                </a:solidFill>
                <a:latin typeface="Baamini" pitchFamily="2" charset="0"/>
                <a:cs typeface="Latha" pitchFamily="34" charset="0"/>
              </a:rPr>
              <a:t> </a:t>
            </a:r>
            <a:r>
              <a:rPr kumimoji="0" lang="en-US" b="0" i="0" u="none" strike="noStrike" cap="none" normalizeH="0" baseline="0" dirty="0" smtClean="0">
                <a:ln>
                  <a:noFill/>
                </a:ln>
                <a:solidFill>
                  <a:srgbClr val="212121"/>
                </a:solidFill>
                <a:effectLst/>
                <a:latin typeface="Baamini" pitchFamily="2" charset="0"/>
                <a:cs typeface="Latha" pitchFamily="34" charset="0"/>
              </a:rPr>
              <a:t>,</a:t>
            </a:r>
            <a:r>
              <a:rPr kumimoji="0" lang="en-US" b="0" i="0" u="none" strike="noStrike" cap="none" normalizeH="0" baseline="0" dirty="0" err="1" smtClean="0">
                <a:ln>
                  <a:noFill/>
                </a:ln>
                <a:solidFill>
                  <a:srgbClr val="212121"/>
                </a:solidFill>
                <a:effectLst/>
                <a:latin typeface="Baamini" pitchFamily="2" charset="0"/>
                <a:cs typeface="Latha" pitchFamily="34" charset="0"/>
              </a:rPr>
              <a:t>t;trjp</a:t>
            </a:r>
            <a:r>
              <a:rPr kumimoji="0" lang="en-US" b="0" i="0" u="none" strike="noStrike" cap="none" normalizeH="0" baseline="0" dirty="0" smtClean="0">
                <a:ln>
                  <a:noFill/>
                </a:ln>
                <a:solidFill>
                  <a:srgbClr val="212121"/>
                </a:solidFill>
                <a:effectLst/>
                <a:latin typeface="Baamini" pitchFamily="2" charset="0"/>
                <a:cs typeface="Latha" pitchFamily="34" charset="0"/>
              </a:rPr>
              <a:t> </a:t>
            </a:r>
            <a:r>
              <a:rPr kumimoji="0" lang="en-US" b="0" i="0" u="none" strike="noStrike" cap="none" normalizeH="0" baseline="0" dirty="0" err="1" smtClean="0">
                <a:ln>
                  <a:noFill/>
                </a:ln>
                <a:solidFill>
                  <a:srgbClr val="212121"/>
                </a:solidFill>
                <a:effectLst/>
                <a:latin typeface="Baamini" pitchFamily="2" charset="0"/>
                <a:cs typeface="Latha" pitchFamily="34" charset="0"/>
              </a:rPr>
              <a:t>cs;sJ</a:t>
            </a:r>
            <a:r>
              <a:rPr kumimoji="0" lang="en-US" sz="1400" b="0" i="0" u="none" strike="noStrike" cap="none" normalizeH="0" baseline="0" dirty="0" smtClean="0">
                <a:ln>
                  <a:noFill/>
                </a:ln>
                <a:solidFill>
                  <a:srgbClr val="212121"/>
                </a:solidFill>
                <a:effectLst/>
                <a:latin typeface="Baamini" pitchFamily="2" charset="0"/>
                <a:cs typeface="Latha" pitchFamily="34" charset="0"/>
              </a:rPr>
              <a:t>.</a:t>
            </a:r>
            <a:endParaRPr kumimoji="0" lang="en-US" sz="2000" b="0" i="0" u="none" strike="noStrike" cap="none" normalizeH="0" baseline="0" dirty="0" smtClean="0">
              <a:ln>
                <a:noFill/>
              </a:ln>
              <a:solidFill>
                <a:schemeClr val="tx1"/>
              </a:solidFill>
              <a:effectLst/>
              <a:latin typeface="Baamini" pitchFamily="2" charset="0"/>
              <a:cs typeface="Arial" pitchFamily="34" charset="0"/>
            </a:endParaRPr>
          </a:p>
        </p:txBody>
      </p:sp>
      <p:pic>
        <p:nvPicPr>
          <p:cNvPr id="14" name="Picture 3" descr="https://www.examcollection.com/design/wikipic/14.jpg"/>
          <p:cNvPicPr>
            <a:picLocks noChangeAspect="1" noChangeArrowheads="1"/>
          </p:cNvPicPr>
          <p:nvPr/>
        </p:nvPicPr>
        <p:blipFill>
          <a:blip r:embed="rId3"/>
          <a:srcRect/>
          <a:stretch>
            <a:fillRect/>
          </a:stretch>
        </p:blipFill>
        <p:spPr bwMode="auto">
          <a:xfrm>
            <a:off x="10189028" y="5042262"/>
            <a:ext cx="2002972" cy="15022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A494D-DF3F-488E-A40F-CCE9D1FC117C}" type="datetime1">
              <a:rPr lang="en-US" smtClean="0"/>
              <a:t>3/14/2018</a:t>
            </a:fld>
            <a:endParaRPr lang="en-US"/>
          </a:p>
        </p:txBody>
      </p:sp>
      <p:sp>
        <p:nvSpPr>
          <p:cNvPr id="5" name="Footer Placeholder 4"/>
          <p:cNvSpPr>
            <a:spLocks noGrp="1"/>
          </p:cNvSpPr>
          <p:nvPr>
            <p:ph type="ftr" sz="quarter" idx="11"/>
          </p:nvPr>
        </p:nvSpPr>
        <p:spPr/>
        <p:txBody>
          <a:bodyPr/>
          <a:lstStyle/>
          <a:p>
            <a:r>
              <a:rPr lang="en-US" smtClean="0"/>
              <a:t>Prepared by Mrs.J.Kalakaran</a:t>
            </a:r>
            <a:endParaRPr lang="en-US"/>
          </a:p>
        </p:txBody>
      </p:sp>
      <p:sp>
        <p:nvSpPr>
          <p:cNvPr id="7" name="Rectangle 6"/>
          <p:cNvSpPr/>
          <p:nvPr/>
        </p:nvSpPr>
        <p:spPr>
          <a:xfrm>
            <a:off x="0" y="2"/>
            <a:ext cx="12192000"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endParaRPr lang="en-US" sz="2000" dirty="0" smtClean="0"/>
          </a:p>
          <a:p>
            <a:r>
              <a:rPr lang="en-US" sz="2400" dirty="0" err="1" smtClean="0"/>
              <a:t>தேர்ச்சி</a:t>
            </a:r>
            <a:r>
              <a:rPr lang="en-US" sz="2400" dirty="0" smtClean="0"/>
              <a:t> 2: </a:t>
            </a:r>
            <a:r>
              <a:rPr lang="en-US" sz="2800" dirty="0" smtClean="0">
                <a:latin typeface="Baamini" pitchFamily="2" charset="0"/>
              </a:rPr>
              <a:t>,</a:t>
            </a:r>
            <a:r>
              <a:rPr lang="en-US" sz="2800" dirty="0" err="1" smtClean="0">
                <a:latin typeface="Baamini" pitchFamily="2" charset="0"/>
              </a:rPr>
              <a:t>af;f</a:t>
            </a:r>
            <a:r>
              <a:rPr lang="en-US" sz="2800" dirty="0" smtClean="0">
                <a:latin typeface="Baamini" pitchFamily="2" charset="0"/>
              </a:rPr>
              <a:t> </a:t>
            </a:r>
            <a:r>
              <a:rPr lang="en-US" sz="2800" dirty="0" err="1" smtClean="0">
                <a:latin typeface="Baamini" pitchFamily="2" charset="0"/>
              </a:rPr>
              <a:t>Kiwikapd</a:t>
            </a:r>
            <a:r>
              <a:rPr lang="en-US" sz="2800" dirty="0" smtClean="0">
                <a:latin typeface="Baamini" pitchFamily="2" charset="0"/>
              </a:rPr>
              <a:t>; </a:t>
            </a:r>
            <a:r>
              <a:rPr lang="en-US" sz="2800" dirty="0" err="1" smtClean="0">
                <a:latin typeface="Baamini" pitchFamily="2" charset="0"/>
              </a:rPr>
              <a:t>nraw;ghLfis</a:t>
            </a:r>
            <a:r>
              <a:rPr lang="en-US" sz="2800" dirty="0" smtClean="0">
                <a:latin typeface="Baamini" pitchFamily="2" charset="0"/>
              </a:rPr>
              <a:t> </a:t>
            </a:r>
            <a:r>
              <a:rPr lang="en-US" sz="2800" dirty="0" err="1" smtClean="0">
                <a:latin typeface="Baamini" pitchFamily="2" charset="0"/>
              </a:rPr>
              <a:t>Muha;tu</a:t>
            </a:r>
            <a:r>
              <a:rPr lang="en-US" sz="2800" dirty="0" smtClean="0">
                <a:latin typeface="Baamini" pitchFamily="2" charset="0"/>
              </a:rPr>
              <a:t>;</a:t>
            </a:r>
            <a:r>
              <a:rPr lang="ta-IN" sz="2800" dirty="0" smtClean="0"/>
              <a:t> </a:t>
            </a:r>
            <a:r>
              <a:rPr lang="ta-IN" sz="2400" dirty="0" smtClean="0"/>
              <a:t>	</a:t>
            </a:r>
            <a:endParaRPr lang="en-US" sz="2400" dirty="0" smtClean="0"/>
          </a:p>
          <a:p>
            <a:r>
              <a:rPr lang="en-US" sz="2400" dirty="0" smtClean="0"/>
              <a:t>		Explores the functions of Operating system </a:t>
            </a:r>
            <a:r>
              <a:rPr lang="ta-IN" sz="2000" dirty="0" smtClean="0"/>
              <a:t>	</a:t>
            </a:r>
          </a:p>
        </p:txBody>
      </p:sp>
      <p:pic>
        <p:nvPicPr>
          <p:cNvPr id="2053" name="Picture 5"/>
          <p:cNvPicPr>
            <a:picLocks noChangeAspect="1" noChangeArrowheads="1"/>
          </p:cNvPicPr>
          <p:nvPr/>
        </p:nvPicPr>
        <p:blipFill>
          <a:blip r:embed="rId2"/>
          <a:srcRect l="5522" t="8750" r="6296" b="16071"/>
          <a:stretch>
            <a:fillRect/>
          </a:stretch>
        </p:blipFill>
        <p:spPr bwMode="auto">
          <a:xfrm>
            <a:off x="235132" y="1373560"/>
            <a:ext cx="10515599" cy="5040304"/>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l="13087" t="37768" r="9306" b="24911"/>
          <a:stretch>
            <a:fillRect/>
          </a:stretch>
        </p:blipFill>
        <p:spPr bwMode="auto">
          <a:xfrm>
            <a:off x="4336869" y="4794068"/>
            <a:ext cx="6884126" cy="1861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692</Words>
  <Application>Microsoft Office PowerPoint</Application>
  <PresentationFormat>Widescreen</PresentationFormat>
  <Paragraphs>117</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Baamini</vt:lpstr>
      <vt:lpstr>Bamini</vt:lpstr>
      <vt:lpstr>Calibri</vt:lpstr>
      <vt:lpstr>Calibri Light</vt:lpstr>
      <vt:lpstr>inherit</vt:lpstr>
      <vt:lpstr>Latha</vt:lpstr>
      <vt:lpstr>Verdana</vt:lpstr>
      <vt:lpstr>Webdings</vt:lpstr>
      <vt:lpstr>Wingdings</vt:lpstr>
      <vt:lpstr>Office Theme</vt:lpstr>
      <vt:lpstr>PowerPoint Presentation</vt:lpstr>
      <vt:lpstr>PowerPoint Presentation</vt:lpstr>
      <vt:lpstr>CPU இன் வகைகள்</vt:lpstr>
      <vt:lpstr> CPU இன் முக்கிய கூறுகள் பல்வேறு செயல்பாடுகளைச் செய்வதில் உதவுவதோடு ஒன்று சேர்ந்து வேலைகளை ஆற்றுதல்  மற்றும் சிக்கலான செயல்களையும் எவ்வாறு விரைவாக செயல்படுத்தப்படுத்தலாம் என்பதையும் தீர்மானிக்க உதவுகின்றன.   CPU இன் மூன்று கூறுகள் பின்வருமாறு,     1. எண்கணித தர்க்க அலகு (Arithmetic Logical Unit-ALU)   2. கட்டுப்பாட்டு அலகு (Control Unit – CU)   .3. நினைவகப்பதிவகங்கள்  (Memory Registers)</vt:lpstr>
      <vt:lpstr>PowerPoint Presentation</vt:lpstr>
      <vt:lpstr>   கணினியின் பரிணாம வளர்ச்சி - evolution of computers    </vt:lpstr>
      <vt:lpstr>PowerPoint Presentation</vt:lpstr>
      <vt:lpstr>Features of CPU - செயலியின்  பண்புகள்</vt:lpstr>
      <vt:lpstr>PowerPoint Presentation</vt:lpstr>
      <vt:lpstr>fzpdp epidtfk; - Computer Storage</vt:lpstr>
      <vt:lpstr>Xspapay; Clf rhjdq;fs; - Optical storage devices</vt:lpstr>
      <vt:lpstr>Files /folders – Nfhg;Gfs;/Nfhg;Giwfs;</vt:lpstr>
      <vt:lpstr>File Properties – Nfhg;G xd;wpd; nghJthd gz;Gfs;</vt:lpstr>
      <vt:lpstr>Nfhg;G xd;iw cUthf;fy;- Create Folder</vt:lpstr>
      <vt:lpstr>PowerPoint Presentation</vt:lpstr>
      <vt:lpstr>fzpdp Ma;T$l ghJfhg;G Kiwfs;  Safety  precautions in  a computer lab</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65</cp:revision>
  <dcterms:created xsi:type="dcterms:W3CDTF">2018-02-02T05:11:58Z</dcterms:created>
  <dcterms:modified xsi:type="dcterms:W3CDTF">2018-03-14T04:57:02Z</dcterms:modified>
</cp:coreProperties>
</file>