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4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6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9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75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8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59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493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2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0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EBA9463-1674-42D7-8CDB-599D79E5B5F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28EDD38-144A-4473-93F8-A328E04E03AF}" type="datetimeFigureOut">
              <a:rPr lang="en-US" smtClean="0"/>
              <a:t>5/11/2021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04800"/>
            <a:ext cx="4191000" cy="1219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stellar" pitchFamily="18" charset="0"/>
              </a:rPr>
              <a:t>EASY ENGLISH</a:t>
            </a:r>
            <a:br>
              <a:rPr lang="en-US" sz="4000" b="1" dirty="0" smtClean="0">
                <a:solidFill>
                  <a:srgbClr val="FF0000"/>
                </a:solidFill>
                <a:latin typeface="Castellar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Castellar" pitchFamily="18" charset="0"/>
              </a:rPr>
              <a:t>GRADE 8</a:t>
            </a:r>
            <a:endParaRPr lang="en-US" sz="4000" b="1" dirty="0">
              <a:solidFill>
                <a:srgbClr val="FF0000"/>
              </a:solidFill>
              <a:latin typeface="Castellar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953000"/>
            <a:ext cx="7010400" cy="12954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ZONAL EDUCATION OFFICE – EMBILIPITIYA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                                                                 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Prepared by –Ms. D.A.N.Lakmali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                                                            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R/</a:t>
            </a:r>
            <a:r>
              <a:rPr lang="en-US" sz="1800" b="1" dirty="0" err="1" smtClean="0">
                <a:solidFill>
                  <a:schemeClr val="bg2">
                    <a:lumMod val="25000"/>
                  </a:schemeClr>
                </a:solidFill>
              </a:rPr>
              <a:t>Emb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en-US" sz="1800" b="1" dirty="0" err="1" smtClean="0">
                <a:solidFill>
                  <a:schemeClr val="bg2">
                    <a:lumMod val="25000"/>
                  </a:schemeClr>
                </a:solidFill>
              </a:rPr>
              <a:t>Mulendiyawala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</a:rPr>
              <a:t> M.V.</a:t>
            </a:r>
          </a:p>
          <a:p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981200"/>
            <a:ext cx="4052887" cy="2319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3869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57150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UNIT 05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BETWEEN THE MILES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229600" cy="137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Brush Script MT" pitchFamily="66" charset="0"/>
              </a:rPr>
              <a:t>Activity 5.2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Brush Script MT" pitchFamily="66" charset="0"/>
              </a:rPr>
              <a:t>Competency Level :- 4.4 Uses affixes to change the word class and the meaning of words.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Brush Script MT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28"/>
          <a:stretch/>
        </p:blipFill>
        <p:spPr>
          <a:xfrm>
            <a:off x="1524000" y="1981200"/>
            <a:ext cx="4419600" cy="22167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6581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1364" y="457200"/>
            <a:ext cx="3505200" cy="533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Let’s learn affixes.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Affixes are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groups of letters that can be added to a word to change its meaning or the word class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They can be divided into two types.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/>
              <a:t>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Affixes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Prefixes              Suffixes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52800" y="4343400"/>
            <a:ext cx="0" cy="38100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24100" y="4724400"/>
            <a:ext cx="2057400" cy="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324100" y="4724400"/>
            <a:ext cx="0" cy="60960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81500" y="4724400"/>
            <a:ext cx="0" cy="68580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957637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7293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3962400" cy="457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Now let’s learn  suffixes.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2273"/>
            <a:ext cx="6934200" cy="259632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C000"/>
                </a:solidFill>
              </a:rPr>
              <a:t>    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Look at this example, 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clear     </a:t>
            </a:r>
            <a:r>
              <a:rPr lang="en-US" dirty="0" smtClean="0"/>
              <a:t>+     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ly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/>
              <a:t>                 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0" y="2395210"/>
            <a:ext cx="914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81155" y="2133600"/>
            <a:ext cx="131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clearly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43000" y="2776210"/>
            <a:ext cx="0" cy="5003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3363495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Base word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95600" y="2776210"/>
            <a:ext cx="0" cy="5003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4600" y="3505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suffix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2776210"/>
            <a:ext cx="0" cy="5765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57800" y="35052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New word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5185973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 suffix is </a:t>
            </a:r>
            <a:r>
              <a:rPr lang="en-US" sz="2800" b="1" dirty="0" smtClean="0">
                <a:solidFill>
                  <a:srgbClr val="7030A0"/>
                </a:solidFill>
              </a:rPr>
              <a:t>a group of letters that can be used </a:t>
            </a:r>
            <a:r>
              <a:rPr lang="en-US" sz="2800" b="1" dirty="0" smtClean="0">
                <a:solidFill>
                  <a:srgbClr val="00B050"/>
                </a:solidFill>
              </a:rPr>
              <a:t>at the end </a:t>
            </a:r>
            <a:r>
              <a:rPr lang="en-US" sz="2800" b="1" dirty="0" smtClean="0">
                <a:solidFill>
                  <a:srgbClr val="7030A0"/>
                </a:solidFill>
              </a:rPr>
              <a:t>of a word.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207" y="264102"/>
            <a:ext cx="1911604" cy="1869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798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My dear students, remember that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word class and/or the meanings of the word are changed by adding suffixes.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676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Verb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19400" y="1999565"/>
            <a:ext cx="1066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1707177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Adjective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577400"/>
              </p:ext>
            </p:extLst>
          </p:nvPr>
        </p:nvGraphicFramePr>
        <p:xfrm>
          <a:off x="1742209" y="2514600"/>
          <a:ext cx="3810000" cy="1849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16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careless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harmless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Cheerful / cheerless</a:t>
                      </a:r>
                      <a:endParaRPr lang="en-US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dirty="0" smtClean="0"/>
                        <a:t>colour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Colourful/ colourless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4813012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Noun</a:t>
            </a:r>
            <a:endParaRPr lang="en-US" sz="3200" b="1" dirty="0">
              <a:solidFill>
                <a:srgbClr val="00B0F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819400" y="5105399"/>
            <a:ext cx="1066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4813012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Adjective</a:t>
            </a:r>
            <a:endParaRPr lang="en-US" sz="3200" b="1" dirty="0">
              <a:solidFill>
                <a:srgbClr val="00B0F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27729"/>
              </p:ext>
            </p:extLst>
          </p:nvPr>
        </p:nvGraphicFramePr>
        <p:xfrm>
          <a:off x="1320800" y="5562600"/>
          <a:ext cx="40640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/>
                <a:gridCol w="193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beauty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beautiful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spoonful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28943">
            <a:off x="7060528" y="2707601"/>
            <a:ext cx="1829062" cy="1162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435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90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Adjectives</a:t>
            </a:r>
            <a:endParaRPr lang="en-US" sz="32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29000" y="1282987"/>
            <a:ext cx="9906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29200" y="9906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Noun</a:t>
            </a:r>
            <a:endParaRPr lang="en-US" sz="32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31958"/>
              </p:ext>
            </p:extLst>
          </p:nvPr>
        </p:nvGraphicFramePr>
        <p:xfrm>
          <a:off x="1295400" y="2438400"/>
          <a:ext cx="5334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kindness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happy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happiness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sadness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quickness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neatness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5105400"/>
            <a:ext cx="1943100" cy="1400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44657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358592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Underline the suffixes.</a:t>
            </a:r>
            <a:endParaRPr lang="en-US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295400"/>
            <a:ext cx="2209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Watcher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Fortunately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Eatable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Finally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Cheerful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Faster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Careless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Careful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Fearless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kindly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057399"/>
            <a:ext cx="1946996" cy="17309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484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762000"/>
            <a:ext cx="54102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a new word using a suffix.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Danger-……………………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Help -………………………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Home -……………………..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Fear- ……………………………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Child- ………………………….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Green- ……………………………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Oil - …………………………….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Bad - …………………………..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08"/>
          <a:stretch/>
        </p:blipFill>
        <p:spPr>
          <a:xfrm>
            <a:off x="5545282" y="3962400"/>
            <a:ext cx="2057400" cy="2050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615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2"/>
          <a:stretch/>
        </p:blipFill>
        <p:spPr>
          <a:xfrm>
            <a:off x="533400" y="457200"/>
            <a:ext cx="8229599" cy="609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1780905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Custom 11">
      <a:dk1>
        <a:srgbClr val="FFCD76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spect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djacency">
  <a:themeElements>
    <a:clrScheme name="Custom 10">
      <a:dk1>
        <a:sysClr val="windowText" lastClr="000000"/>
      </a:dk1>
      <a:lt1>
        <a:sysClr val="window" lastClr="FFFFFF"/>
      </a:lt1>
      <a:dk2>
        <a:srgbClr val="D487C4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218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Office Theme</vt:lpstr>
      <vt:lpstr>Angles</vt:lpstr>
      <vt:lpstr>Clarity</vt:lpstr>
      <vt:lpstr>Aspect</vt:lpstr>
      <vt:lpstr>Adjacency</vt:lpstr>
      <vt:lpstr>EASY ENGLISH GRADE 8</vt:lpstr>
      <vt:lpstr>UNIT 05 BETWEEN THE MILES</vt:lpstr>
      <vt:lpstr>Let’s learn affixes.</vt:lpstr>
      <vt:lpstr>Now let’s learn  suffixes.</vt:lpstr>
      <vt:lpstr>My dear students, remember that the word class and/or the meanings of the word are changed by adding suffixes.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29</cp:revision>
  <dcterms:created xsi:type="dcterms:W3CDTF">2021-05-07T03:51:29Z</dcterms:created>
  <dcterms:modified xsi:type="dcterms:W3CDTF">2021-05-11T09:00:13Z</dcterms:modified>
</cp:coreProperties>
</file>