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CB7E7-3ED7-4DB0-845B-AF1C32B8836A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6AB0B0-D5FA-42E2-A9DA-614851DCC81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081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6AB0B0-D5FA-42E2-A9DA-614851DCC81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25497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67053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6703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97445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07500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9799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14984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86479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31595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53177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76698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34094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49C62F-7D65-4FF9-A269-6C1E6600CC09}" type="datetimeFigureOut">
              <a:rPr lang="en-US" smtClean="0"/>
              <a:pPr/>
              <a:t>5/15/2021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32F6B-F7E4-49EB-AECF-72B02979E89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52102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33400" y="762000"/>
            <a:ext cx="81534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dirty="0" smtClean="0">
                <a:solidFill>
                  <a:srgbClr val="7030A0"/>
                </a:solidFill>
                <a:latin typeface="FMSamantha" pitchFamily="2" charset="0"/>
              </a:rPr>
              <a:t>8 </a:t>
            </a:r>
            <a:r>
              <a:rPr lang="en-US" sz="2800" dirty="0" err="1" smtClean="0">
                <a:solidFill>
                  <a:srgbClr val="7030A0"/>
                </a:solidFill>
                <a:latin typeface="FMSamantha" pitchFamily="2" charset="0"/>
              </a:rPr>
              <a:t>fYa%Ksh</a:t>
            </a:r>
            <a:endParaRPr lang="en-US" sz="2800" dirty="0" smtClean="0">
              <a:solidFill>
                <a:srgbClr val="7030A0"/>
              </a:solidFill>
              <a:latin typeface="FMSamantha" pitchFamily="2" charset="0"/>
            </a:endParaRPr>
          </a:p>
          <a:p>
            <a:pPr lvl="0" algn="ctr"/>
            <a:r>
              <a:rPr lang="en-US" sz="2800" dirty="0" smtClean="0">
                <a:solidFill>
                  <a:srgbClr val="7030A0"/>
                </a:solidFill>
                <a:latin typeface="FMSamantha" pitchFamily="2" charset="0"/>
              </a:rPr>
              <a:t>m%dfhda.sl </a:t>
            </a:r>
            <a:r>
              <a:rPr lang="en-US" sz="2800" dirty="0" err="1" smtClean="0">
                <a:solidFill>
                  <a:srgbClr val="7030A0"/>
                </a:solidFill>
                <a:latin typeface="FMSamantha" pitchFamily="2" charset="0"/>
              </a:rPr>
              <a:t>yd</a:t>
            </a:r>
            <a:r>
              <a:rPr lang="en-US" sz="2800" dirty="0" smtClean="0">
                <a:solidFill>
                  <a:srgbClr val="7030A0"/>
                </a:solidFill>
                <a:latin typeface="FMSamantha" pitchFamily="2" charset="0"/>
              </a:rPr>
              <a:t> </a:t>
            </a:r>
            <a:r>
              <a:rPr lang="en-US" sz="2800" dirty="0">
                <a:solidFill>
                  <a:srgbClr val="7030A0"/>
                </a:solidFill>
                <a:latin typeface="FMSamantha" pitchFamily="2" charset="0"/>
              </a:rPr>
              <a:t>;</a:t>
            </a:r>
            <a:r>
              <a:rPr lang="en-US" sz="2800" dirty="0" err="1" smtClean="0">
                <a:solidFill>
                  <a:srgbClr val="7030A0"/>
                </a:solidFill>
                <a:latin typeface="FMSamantha" pitchFamily="2" charset="0"/>
              </a:rPr>
              <a:t>dCIKsl</a:t>
            </a:r>
            <a:r>
              <a:rPr lang="en-US" sz="2800" dirty="0" smtClean="0">
                <a:solidFill>
                  <a:srgbClr val="7030A0"/>
                </a:solidFill>
                <a:latin typeface="FMSamantha" pitchFamily="2" charset="0"/>
              </a:rPr>
              <a:t> </a:t>
            </a:r>
            <a:r>
              <a:rPr lang="en-US" sz="2800" dirty="0">
                <a:solidFill>
                  <a:srgbClr val="7030A0"/>
                </a:solidFill>
                <a:latin typeface="FMSamantha" pitchFamily="2" charset="0"/>
              </a:rPr>
              <a:t>l=</a:t>
            </a:r>
            <a:r>
              <a:rPr lang="en-US" sz="2800" dirty="0" err="1">
                <a:solidFill>
                  <a:srgbClr val="7030A0"/>
                </a:solidFill>
                <a:latin typeface="FMSamantha" pitchFamily="2" charset="0"/>
              </a:rPr>
              <a:t>i,;</a:t>
            </a:r>
            <a:r>
              <a:rPr lang="en-US" sz="2800" dirty="0" err="1" smtClean="0">
                <a:solidFill>
                  <a:srgbClr val="7030A0"/>
                </a:solidFill>
                <a:latin typeface="FMSamantha" pitchFamily="2" charset="0"/>
              </a:rPr>
              <a:t>d</a:t>
            </a:r>
            <a:endParaRPr lang="en-US" sz="2800" dirty="0" smtClean="0">
              <a:solidFill>
                <a:srgbClr val="7030A0"/>
              </a:solidFill>
              <a:latin typeface="FMSamantha" pitchFamily="2" charset="0"/>
            </a:endParaRPr>
          </a:p>
          <a:p>
            <a:pPr lvl="0" algn="ctr"/>
            <a:endParaRPr lang="en-US" dirty="0" smtClean="0">
              <a:solidFill>
                <a:prstClr val="black"/>
              </a:solidFill>
              <a:latin typeface="FMSamantha" pitchFamily="2" charset="0"/>
            </a:endParaRPr>
          </a:p>
          <a:p>
            <a:pPr lvl="0" algn="ctr"/>
            <a:r>
              <a:rPr lang="en-US" sz="4800" dirty="0" smtClean="0">
                <a:solidFill>
                  <a:srgbClr val="0070C0"/>
                </a:solidFill>
                <a:latin typeface="FMSamantha" pitchFamily="2" charset="0"/>
              </a:rPr>
              <a:t>2'2 </a:t>
            </a:r>
            <a:r>
              <a:rPr lang="en-US" sz="4800" dirty="0" err="1" smtClean="0">
                <a:solidFill>
                  <a:srgbClr val="0070C0"/>
                </a:solidFill>
                <a:latin typeface="FMSamantha" pitchFamily="2" charset="0"/>
              </a:rPr>
              <a:t>wdydr</a:t>
            </a:r>
            <a:r>
              <a:rPr lang="en-US" sz="4800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sz="4800" dirty="0" err="1" smtClean="0">
                <a:solidFill>
                  <a:srgbClr val="0070C0"/>
                </a:solidFill>
                <a:latin typeface="FMSamantha" pitchFamily="2" charset="0"/>
              </a:rPr>
              <a:t>l,a;nd</a:t>
            </a:r>
            <a:r>
              <a:rPr lang="en-US" sz="4800" dirty="0" smtClean="0">
                <a:solidFill>
                  <a:srgbClr val="0070C0"/>
                </a:solidFill>
                <a:latin typeface="FMSamantha" pitchFamily="2" charset="0"/>
              </a:rPr>
              <a:t> .</a:t>
            </a:r>
            <a:r>
              <a:rPr lang="en-US" sz="4800" dirty="0" err="1" smtClean="0">
                <a:solidFill>
                  <a:srgbClr val="0070C0"/>
                </a:solidFill>
                <a:latin typeface="FMSamantha" pitchFamily="2" charset="0"/>
              </a:rPr>
              <a:t>ekSfï</a:t>
            </a:r>
            <a:r>
              <a:rPr lang="en-US" sz="4800" dirty="0" smtClean="0">
                <a:solidFill>
                  <a:srgbClr val="0070C0"/>
                </a:solidFill>
                <a:latin typeface="FMSamantha" pitchFamily="2" charset="0"/>
              </a:rPr>
              <a:t> ;</a:t>
            </a:r>
            <a:r>
              <a:rPr lang="en-US" sz="4800" dirty="0" err="1" smtClean="0">
                <a:solidFill>
                  <a:srgbClr val="0070C0"/>
                </a:solidFill>
                <a:latin typeface="FMSamantha" pitchFamily="2" charset="0"/>
              </a:rPr>
              <a:t>dCIKsl</a:t>
            </a:r>
            <a:r>
              <a:rPr lang="en-US" sz="4800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sz="4800" dirty="0" err="1" smtClean="0">
                <a:solidFill>
                  <a:srgbClr val="0070C0"/>
                </a:solidFill>
                <a:latin typeface="FMSamantha" pitchFamily="2" charset="0"/>
              </a:rPr>
              <a:t>l%u</a:t>
            </a:r>
            <a:r>
              <a:rPr lang="en-US" sz="4800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</a:p>
          <a:p>
            <a:pPr lvl="0" algn="ctr"/>
            <a:endParaRPr lang="en-US" sz="3200" dirty="0">
              <a:solidFill>
                <a:prstClr val="black"/>
              </a:solidFill>
              <a:latin typeface="FMSamantha" pitchFamily="2" charset="0"/>
            </a:endParaRPr>
          </a:p>
          <a:p>
            <a:pPr lvl="0" algn="ctr"/>
            <a:endParaRPr lang="en-US" dirty="0" smtClean="0">
              <a:solidFill>
                <a:prstClr val="black"/>
              </a:solidFill>
              <a:latin typeface="FMSamantha" pitchFamily="2" charset="0"/>
            </a:endParaRPr>
          </a:p>
          <a:p>
            <a:pPr lvl="0" algn="ctr"/>
            <a:endParaRPr lang="en-US" dirty="0">
              <a:solidFill>
                <a:prstClr val="black"/>
              </a:solidFill>
              <a:latin typeface="FMSamantha" pitchFamily="2" charset="0"/>
            </a:endParaRPr>
          </a:p>
          <a:p>
            <a:pPr lvl="0" algn="ctr"/>
            <a:endParaRPr lang="en-US" dirty="0" smtClean="0">
              <a:solidFill>
                <a:prstClr val="black"/>
              </a:solidFill>
              <a:latin typeface="FMSamantha" pitchFamily="2" charset="0"/>
            </a:endParaRPr>
          </a:p>
          <a:p>
            <a:pPr lvl="0" algn="ctr"/>
            <a:endParaRPr lang="en-US" dirty="0">
              <a:solidFill>
                <a:prstClr val="black"/>
              </a:solidFill>
              <a:latin typeface="FMSamantha" pitchFamily="2" charset="0"/>
            </a:endParaRPr>
          </a:p>
          <a:p>
            <a:pPr lvl="0" algn="ctr"/>
            <a:endParaRPr lang="en-US" dirty="0" smtClean="0">
              <a:solidFill>
                <a:prstClr val="black"/>
              </a:solidFill>
              <a:latin typeface="FMSamantha" pitchFamily="2" charset="0"/>
            </a:endParaRPr>
          </a:p>
          <a:p>
            <a:pPr lvl="0" algn="ctr"/>
            <a:r>
              <a:rPr lang="en-US" sz="2000" dirty="0" err="1" smtClean="0">
                <a:solidFill>
                  <a:srgbClr val="7030A0"/>
                </a:solidFill>
                <a:latin typeface="FMSamantha" pitchFamily="2" charset="0"/>
              </a:rPr>
              <a:t>mS'</a:t>
            </a:r>
            <a:r>
              <a:rPr lang="en-US" sz="2000" dirty="0" smtClean="0">
                <a:solidFill>
                  <a:srgbClr val="7030A0"/>
                </a:solidFill>
                <a:latin typeface="FMSamantha" pitchFamily="2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FMSamantha" pitchFamily="2" charset="0"/>
              </a:rPr>
              <a:t>fla</a:t>
            </a:r>
            <a:r>
              <a:rPr lang="en-US" sz="2000" dirty="0" smtClean="0">
                <a:solidFill>
                  <a:srgbClr val="7030A0"/>
                </a:solidFill>
                <a:latin typeface="FMSamantha" pitchFamily="2" charset="0"/>
              </a:rPr>
              <a:t>' </a:t>
            </a:r>
            <a:r>
              <a:rPr lang="en-US" sz="2000" dirty="0" err="1" smtClean="0">
                <a:solidFill>
                  <a:srgbClr val="7030A0"/>
                </a:solidFill>
                <a:latin typeface="FMSamantha" pitchFamily="2" charset="0"/>
              </a:rPr>
              <a:t>ks,añKs</a:t>
            </a:r>
            <a:r>
              <a:rPr lang="en-US" sz="2000" dirty="0" smtClean="0">
                <a:solidFill>
                  <a:srgbClr val="7030A0"/>
                </a:solidFill>
                <a:latin typeface="FMSamantha" pitchFamily="2" charset="0"/>
              </a:rPr>
              <a:t> l=</a:t>
            </a:r>
            <a:r>
              <a:rPr lang="en-US" sz="2000" dirty="0" err="1" smtClean="0">
                <a:solidFill>
                  <a:srgbClr val="7030A0"/>
                </a:solidFill>
                <a:latin typeface="FMSamantha" pitchFamily="2" charset="0"/>
              </a:rPr>
              <a:t>udrs</a:t>
            </a:r>
            <a:endParaRPr lang="en-US" sz="2000" dirty="0">
              <a:solidFill>
                <a:srgbClr val="7030A0"/>
              </a:solidFill>
              <a:latin typeface="FMSamantha" pitchFamily="2" charset="0"/>
            </a:endParaRPr>
          </a:p>
          <a:p>
            <a:pPr lvl="0" algn="ctr"/>
            <a:r>
              <a:rPr lang="en-US" sz="2000" dirty="0" err="1" smtClean="0">
                <a:solidFill>
                  <a:srgbClr val="7030A0"/>
                </a:solidFill>
                <a:latin typeface="FMSamantha" pitchFamily="2" charset="0"/>
              </a:rPr>
              <a:t>r$weô$mkduqr</a:t>
            </a:r>
            <a:r>
              <a:rPr lang="en-US" sz="2000" dirty="0" smtClean="0">
                <a:solidFill>
                  <a:srgbClr val="7030A0"/>
                </a:solidFill>
                <a:latin typeface="FMSamantha" pitchFamily="2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FMSamantha" pitchFamily="2" charset="0"/>
              </a:rPr>
              <a:t>uyd</a:t>
            </a:r>
            <a:r>
              <a:rPr lang="en-US" sz="2000" dirty="0" smtClean="0">
                <a:solidFill>
                  <a:srgbClr val="7030A0"/>
                </a:solidFill>
                <a:latin typeface="FMSamantha" pitchFamily="2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FMSamantha" pitchFamily="2" charset="0"/>
              </a:rPr>
              <a:t>úoHd,h</a:t>
            </a:r>
            <a:endParaRPr lang="en-US" sz="2000" dirty="0" smtClean="0">
              <a:solidFill>
                <a:srgbClr val="7030A0"/>
              </a:solidFill>
              <a:latin typeface="FMSamantha" pitchFamily="2" charset="0"/>
            </a:endParaRPr>
          </a:p>
          <a:p>
            <a:pPr lvl="0" algn="ctr"/>
            <a:r>
              <a:rPr lang="en-US" sz="2000" dirty="0" smtClean="0">
                <a:solidFill>
                  <a:srgbClr val="7030A0"/>
                </a:solidFill>
                <a:latin typeface="FMSamantha" pitchFamily="2" charset="0"/>
              </a:rPr>
              <a:t> </a:t>
            </a:r>
            <a:endParaRPr lang="en-US" sz="2000" dirty="0">
              <a:solidFill>
                <a:srgbClr val="7030A0"/>
              </a:solidFill>
              <a:latin typeface="FMSamantha" pitchFamily="2" charset="0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3302" y="3598899"/>
            <a:ext cx="2210898" cy="1471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67125" y="3581399"/>
            <a:ext cx="2427679" cy="1488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3201" y="3571334"/>
            <a:ext cx="1676400" cy="1424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85491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533400"/>
            <a:ext cx="779103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FMSamantha" pitchFamily="2" charset="0"/>
              </a:rPr>
              <a:t>w</a:t>
            </a:r>
            <a:r>
              <a:rPr lang="en-US" dirty="0" err="1" smtClean="0">
                <a:latin typeface="FMSamantha" pitchFamily="2" charset="0"/>
              </a:rPr>
              <a:t>dydr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krlaùug</a:t>
            </a:r>
            <a:r>
              <a:rPr lang="en-US" dirty="0" smtClean="0">
                <a:latin typeface="FMSamantha" pitchFamily="2" charset="0"/>
              </a:rPr>
              <a:t> ,la </a:t>
            </a:r>
            <a:r>
              <a:rPr lang="en-US" dirty="0" err="1" smtClean="0">
                <a:latin typeface="FMSamantha" pitchFamily="2" charset="0"/>
              </a:rPr>
              <a:t>fkdù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tys</a:t>
            </a:r>
            <a:r>
              <a:rPr lang="en-US" dirty="0" smtClean="0">
                <a:latin typeface="FMSamantha" pitchFamily="2" charset="0"/>
              </a:rPr>
              <a:t> .=</a:t>
            </a:r>
            <a:r>
              <a:rPr lang="en-US" dirty="0" err="1" smtClean="0">
                <a:latin typeface="FMSamantha" pitchFamily="2" charset="0"/>
              </a:rPr>
              <a:t>Kd;aul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nj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wdrCId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lr</a:t>
            </a:r>
            <a:r>
              <a:rPr lang="en-US" dirty="0" smtClean="0">
                <a:latin typeface="FMSamantha" pitchFamily="2" charset="0"/>
              </a:rPr>
              <a:t> .</a:t>
            </a:r>
            <a:r>
              <a:rPr lang="en-US" dirty="0" err="1" smtClean="0">
                <a:latin typeface="FMSamantha" pitchFamily="2" charset="0"/>
              </a:rPr>
              <a:t>ksñka</a:t>
            </a:r>
            <a:r>
              <a:rPr lang="en-US" dirty="0" smtClean="0">
                <a:latin typeface="FMSamantha" pitchFamily="2" charset="0"/>
              </a:rPr>
              <a:t> </a:t>
            </a:r>
          </a:p>
          <a:p>
            <a:pPr algn="ctr"/>
            <a:r>
              <a:rPr lang="en-US" dirty="0" err="1" smtClean="0">
                <a:latin typeface="FMSamantha" pitchFamily="2" charset="0"/>
              </a:rPr>
              <a:t>jeä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ld,hla</a:t>
            </a:r>
            <a:r>
              <a:rPr lang="en-US" dirty="0" smtClean="0">
                <a:latin typeface="FMSamantha" pitchFamily="2" charset="0"/>
              </a:rPr>
              <a:t> ;</a:t>
            </a:r>
            <a:r>
              <a:rPr lang="en-US" dirty="0" err="1" smtClean="0">
                <a:latin typeface="FMSamantha" pitchFamily="2" charset="0"/>
              </a:rPr>
              <a:t>nd</a:t>
            </a:r>
            <a:r>
              <a:rPr lang="en-US" dirty="0" smtClean="0">
                <a:latin typeface="FMSamantha" pitchFamily="2" charset="0"/>
              </a:rPr>
              <a:t> .</a:t>
            </a:r>
            <a:r>
              <a:rPr lang="en-US" dirty="0" err="1" smtClean="0">
                <a:latin typeface="FMSamantha" pitchFamily="2" charset="0"/>
              </a:rPr>
              <a:t>ekSu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msKsi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fhdod</a:t>
            </a:r>
            <a:r>
              <a:rPr lang="en-US" dirty="0" smtClean="0">
                <a:latin typeface="FMSamantha" pitchFamily="2" charset="0"/>
              </a:rPr>
              <a:t>.; </a:t>
            </a:r>
            <a:r>
              <a:rPr lang="en-US" dirty="0" err="1" smtClean="0">
                <a:latin typeface="FMSamantha" pitchFamily="2" charset="0"/>
              </a:rPr>
              <a:t>yels</a:t>
            </a:r>
            <a:r>
              <a:rPr lang="en-US" dirty="0" smtClean="0">
                <a:latin typeface="FMSamantha" pitchFamily="2" charset="0"/>
              </a:rPr>
              <a:t> ;</a:t>
            </a:r>
            <a:r>
              <a:rPr lang="en-US" dirty="0" err="1" smtClean="0">
                <a:latin typeface="FMSamantha" pitchFamily="2" charset="0"/>
              </a:rPr>
              <a:t>dCIKsl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l%u</a:t>
            </a:r>
            <a:r>
              <a:rPr lang="en-US" dirty="0" smtClean="0">
                <a:latin typeface="FMSamantha" pitchFamily="2" charset="0"/>
              </a:rPr>
              <a:t>  </a:t>
            </a:r>
            <a:r>
              <a:rPr lang="en-US" dirty="0" err="1" smtClean="0">
                <a:latin typeface="FMSamantha" pitchFamily="2" charset="0"/>
              </a:rPr>
              <a:t>ms</a:t>
            </a:r>
            <a:r>
              <a:rPr lang="en-US" dirty="0" smtClean="0">
                <a:latin typeface="FMSamantha" pitchFamily="2" charset="0"/>
              </a:rPr>
              <a:t>&lt;</a:t>
            </a:r>
            <a:r>
              <a:rPr lang="en-US" dirty="0" err="1" smtClean="0">
                <a:latin typeface="FMSamantha" pitchFamily="2" charset="0"/>
              </a:rPr>
              <a:t>sn</a:t>
            </a:r>
            <a:r>
              <a:rPr lang="en-US" dirty="0" smtClean="0">
                <a:latin typeface="FMSamantha" pitchFamily="2" charset="0"/>
              </a:rPr>
              <a:t>| </a:t>
            </a:r>
            <a:r>
              <a:rPr lang="en-US" dirty="0" err="1" smtClean="0">
                <a:latin typeface="FMSamantha" pitchFamily="2" charset="0"/>
              </a:rPr>
              <a:t>yodruq</a:t>
            </a:r>
            <a:r>
              <a:rPr lang="en-US" dirty="0" smtClean="0">
                <a:latin typeface="FMSamantha" pitchFamily="2" charset="0"/>
              </a:rPr>
              <a:t> </a:t>
            </a:r>
          </a:p>
          <a:p>
            <a:pPr algn="ctr"/>
            <a:endParaRPr lang="en-US" dirty="0">
              <a:latin typeface="FMSamantha" pitchFamily="2" charset="0"/>
            </a:endParaRPr>
          </a:p>
          <a:p>
            <a:pPr algn="ctr"/>
            <a:r>
              <a:rPr lang="en-US" sz="2800" dirty="0" err="1" smtClean="0">
                <a:solidFill>
                  <a:srgbClr val="C00000"/>
                </a:solidFill>
                <a:latin typeface="FMSamantha" pitchFamily="2" charset="0"/>
              </a:rPr>
              <a:t>wdydr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FMSamantha" pitchFamily="2" charset="0"/>
              </a:rPr>
              <a:t>l,a;nd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.</a:t>
            </a:r>
            <a:r>
              <a:rPr lang="en-US" sz="2800" dirty="0" err="1" smtClean="0">
                <a:solidFill>
                  <a:srgbClr val="C00000"/>
                </a:solidFill>
                <a:latin typeface="FMSamantha" pitchFamily="2" charset="0"/>
              </a:rPr>
              <a:t>ekSfï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;</a:t>
            </a:r>
            <a:r>
              <a:rPr lang="en-US" sz="2800" dirty="0" err="1" smtClean="0">
                <a:solidFill>
                  <a:srgbClr val="C00000"/>
                </a:solidFill>
                <a:latin typeface="FMSamantha" pitchFamily="2" charset="0"/>
              </a:rPr>
              <a:t>dCIKsl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FMSamantha" pitchFamily="2" charset="0"/>
              </a:rPr>
              <a:t>l%u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</a:p>
          <a:p>
            <a:pPr algn="ctr"/>
            <a:endParaRPr lang="en-US" dirty="0">
              <a:latin typeface="FMSamantha" pitchFamily="2" charset="0"/>
            </a:endParaRPr>
          </a:p>
          <a:p>
            <a:pPr marL="1657350" lvl="3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YS;kh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^ </a:t>
            </a:r>
            <a:r>
              <a:rPr lang="en-US" dirty="0" err="1" smtClean="0">
                <a:solidFill>
                  <a:srgbClr val="C00000"/>
                </a:solidFill>
                <a:latin typeface="+mj-lt"/>
              </a:rPr>
              <a:t>Refrigration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&amp;</a:t>
            </a:r>
          </a:p>
          <a:p>
            <a:pPr marL="1657350" lvl="3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wê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YS;kh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</a:rPr>
              <a:t>(Freezing)</a:t>
            </a:r>
          </a:p>
          <a:p>
            <a:pPr marL="1657350" lvl="3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úc,kh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</a:rPr>
              <a:t>(Dehydration)</a:t>
            </a:r>
          </a:p>
          <a:p>
            <a:pPr marL="1657350" lvl="3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idkaøSh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iSks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fyda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,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qKq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fhoSu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</a:rPr>
              <a:t>(Concentration)</a:t>
            </a:r>
            <a:endParaRPr lang="en-US" dirty="0" smtClean="0">
              <a:solidFill>
                <a:srgbClr val="C00000"/>
              </a:solidFill>
              <a:latin typeface="FMSamantha" pitchFamily="2" charset="0"/>
            </a:endParaRPr>
          </a:p>
          <a:p>
            <a:pPr marL="1657350" lvl="3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meiùu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</a:rPr>
              <a:t>(Fermentation)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</a:p>
          <a:p>
            <a:pPr marL="1657350" lvl="3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;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dmh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fhoSu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</a:rPr>
              <a:t>(</a:t>
            </a:r>
            <a:endParaRPr lang="en-US" dirty="0" smtClean="0">
              <a:solidFill>
                <a:srgbClr val="C00000"/>
              </a:solidFill>
              <a:latin typeface="FMSamantha" pitchFamily="2" charset="0"/>
            </a:endParaRPr>
          </a:p>
          <a:p>
            <a:pPr marL="1657350" lvl="3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meiagrSlrKh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</a:rPr>
              <a:t>(Pasteurization)</a:t>
            </a:r>
            <a:endParaRPr lang="en-US" dirty="0" smtClean="0">
              <a:solidFill>
                <a:srgbClr val="C00000"/>
              </a:solidFill>
              <a:latin typeface="FMSamantha" pitchFamily="2" charset="0"/>
            </a:endParaRPr>
          </a:p>
          <a:p>
            <a:pPr marL="1657350" lvl="3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cSjdkqyrKh</a:t>
            </a:r>
            <a:r>
              <a:rPr lang="en-US" dirty="0" smtClean="0">
                <a:solidFill>
                  <a:srgbClr val="C00000"/>
                </a:solidFill>
                <a:latin typeface="Estrangelo Edessa" pitchFamily="66" charset="0"/>
                <a:cs typeface="Estrangelo Edessa" pitchFamily="66" charset="0"/>
              </a:rPr>
              <a:t> (Sterilization)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8480" y="1905000"/>
            <a:ext cx="1749863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2032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325515"/>
            <a:ext cx="81534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3"/>
            <a:r>
              <a:rPr lang="en-US" sz="2800" dirty="0" err="1" smtClean="0">
                <a:solidFill>
                  <a:srgbClr val="C00000"/>
                </a:solidFill>
                <a:latin typeface="FMSamantha" pitchFamily="2" charset="0"/>
              </a:rPr>
              <a:t>YS;kh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^ </a:t>
            </a:r>
            <a:r>
              <a:rPr lang="en-US" sz="2800" dirty="0" err="1" smtClean="0">
                <a:solidFill>
                  <a:srgbClr val="C00000"/>
                </a:solidFill>
              </a:rPr>
              <a:t>Refrigration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&amp;</a:t>
            </a:r>
          </a:p>
          <a:p>
            <a:pPr lvl="3"/>
            <a:endParaRPr lang="en-US" sz="2800" dirty="0" smtClean="0">
              <a:solidFill>
                <a:srgbClr val="C00000"/>
              </a:solidFill>
              <a:latin typeface="FMSamantha" pitchFamily="2" charset="0"/>
            </a:endParaRPr>
          </a:p>
          <a:p>
            <a:pPr marL="742950" lvl="1" indent="-285750">
              <a:buFont typeface="Wingdings" pitchFamily="2" charset="2"/>
              <a:buChar char="v"/>
            </a:pPr>
            <a:r>
              <a:rPr lang="en-US" dirty="0" smtClean="0"/>
              <a:t>4</a:t>
            </a:r>
            <a:r>
              <a:rPr lang="en-US" baseline="30000" dirty="0" smtClean="0"/>
              <a:t>0</a:t>
            </a:r>
            <a:r>
              <a:rPr lang="en-US" dirty="0" smtClean="0"/>
              <a:t>c </a:t>
            </a:r>
            <a:r>
              <a:rPr lang="en-US" dirty="0" err="1" smtClean="0">
                <a:latin typeface="FMSamantha" pitchFamily="2" charset="0"/>
              </a:rPr>
              <a:t>isg</a:t>
            </a:r>
            <a:r>
              <a:rPr lang="en-US" dirty="0" smtClean="0">
                <a:latin typeface="FMSamantha" pitchFamily="2" charset="0"/>
              </a:rPr>
              <a:t>  </a:t>
            </a:r>
            <a:r>
              <a:rPr lang="en-US" dirty="0"/>
              <a:t>8</a:t>
            </a:r>
            <a:r>
              <a:rPr lang="en-US" baseline="30000" dirty="0" smtClean="0"/>
              <a:t>0</a:t>
            </a:r>
            <a:r>
              <a:rPr lang="en-US" dirty="0" smtClean="0"/>
              <a:t>c  </a:t>
            </a:r>
            <a:r>
              <a:rPr lang="en-US" dirty="0" err="1" smtClean="0">
                <a:latin typeface="FMSamantha" pitchFamily="2" charset="0"/>
              </a:rPr>
              <a:t>olajd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WIaK;aj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mrdih</a:t>
            </a:r>
            <a:r>
              <a:rPr lang="en-US" dirty="0" smtClean="0">
                <a:latin typeface="FMSamantha" pitchFamily="2" charset="0"/>
              </a:rPr>
              <a:t> ;+, </a:t>
            </a:r>
            <a:r>
              <a:rPr lang="en-US" dirty="0" err="1" smtClean="0">
                <a:latin typeface="FMSamantha" pitchFamily="2" charset="0"/>
              </a:rPr>
              <a:t>wdydr</a:t>
            </a:r>
            <a:r>
              <a:rPr lang="en-US" dirty="0" smtClean="0">
                <a:latin typeface="FMSamantha" pitchFamily="2" charset="0"/>
              </a:rPr>
              <a:t> .</a:t>
            </a:r>
            <a:r>
              <a:rPr lang="en-US" dirty="0" err="1" smtClean="0">
                <a:latin typeface="FMSamantha" pitchFamily="2" charset="0"/>
              </a:rPr>
              <a:t>nvd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lsrsu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YS;khhs</a:t>
            </a:r>
            <a:r>
              <a:rPr lang="en-US" dirty="0" smtClean="0">
                <a:latin typeface="FMSamantha" pitchFamily="2" charset="0"/>
              </a:rPr>
              <a:t>' </a:t>
            </a:r>
          </a:p>
          <a:p>
            <a:pPr marL="1200150" lvl="2" indent="-285750">
              <a:buFont typeface="Wingdings" pitchFamily="2" charset="2"/>
              <a:buChar char="v"/>
            </a:pPr>
            <a:endParaRPr lang="en-US" dirty="0">
              <a:latin typeface="FMSamantha" pitchFamily="2" charset="0"/>
            </a:endParaRPr>
          </a:p>
          <a:p>
            <a:pPr marL="742950" lvl="1" indent="-285750">
              <a:buFont typeface="Wingdings" pitchFamily="2" charset="2"/>
              <a:buChar char="v"/>
            </a:pPr>
            <a:r>
              <a:rPr lang="en-US" dirty="0" smtClean="0">
                <a:latin typeface="FMSamantha" pitchFamily="2" charset="0"/>
              </a:rPr>
              <a:t>t&lt;j¿ "  m,;=re "  </a:t>
            </a:r>
            <a:r>
              <a:rPr lang="en-US" dirty="0" err="1" smtClean="0">
                <a:latin typeface="FMSamantha" pitchFamily="2" charset="0"/>
              </a:rPr>
              <a:t>msiQ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wdydr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fuu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l%uhg</a:t>
            </a:r>
            <a:r>
              <a:rPr lang="en-US" dirty="0" smtClean="0">
                <a:latin typeface="FMSamantha" pitchFamily="2" charset="0"/>
              </a:rPr>
              <a:t> </a:t>
            </a:r>
          </a:p>
          <a:p>
            <a:pPr lvl="1"/>
            <a:r>
              <a:rPr lang="en-US" dirty="0">
                <a:latin typeface="FMSamantha" pitchFamily="2" charset="0"/>
              </a:rPr>
              <a:t> </a:t>
            </a:r>
            <a:r>
              <a:rPr lang="en-US" dirty="0" smtClean="0">
                <a:latin typeface="FMSamantha" pitchFamily="2" charset="0"/>
              </a:rPr>
              <a:t>   .</a:t>
            </a:r>
            <a:r>
              <a:rPr lang="en-US" dirty="0" err="1" smtClean="0">
                <a:latin typeface="FMSamantha" pitchFamily="2" charset="0"/>
              </a:rPr>
              <a:t>nvdlr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osk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lsysmhla</a:t>
            </a:r>
            <a:r>
              <a:rPr lang="en-US" dirty="0" smtClean="0">
                <a:latin typeface="FMSamantha" pitchFamily="2" charset="0"/>
              </a:rPr>
              <a:t> ;</a:t>
            </a:r>
            <a:r>
              <a:rPr lang="en-US" dirty="0" err="1" smtClean="0">
                <a:latin typeface="FMSamantha" pitchFamily="2" charset="0"/>
              </a:rPr>
              <a:t>nd</a:t>
            </a:r>
            <a:r>
              <a:rPr lang="en-US" dirty="0" smtClean="0">
                <a:latin typeface="FMSamantha" pitchFamily="2" charset="0"/>
              </a:rPr>
              <a:t>.; </a:t>
            </a:r>
            <a:r>
              <a:rPr lang="en-US" dirty="0" err="1" smtClean="0">
                <a:latin typeface="FMSamantha" pitchFamily="2" charset="0"/>
              </a:rPr>
              <a:t>yel</a:t>
            </a:r>
            <a:r>
              <a:rPr lang="en-US" dirty="0" smtClean="0">
                <a:latin typeface="FMSamantha" pitchFamily="2" charset="0"/>
              </a:rPr>
              <a:t>' </a:t>
            </a:r>
            <a:endParaRPr lang="en-US" dirty="0"/>
          </a:p>
          <a:p>
            <a:pPr marL="1200150" lvl="2" indent="-285750">
              <a:buFont typeface="Wingdings" pitchFamily="2" charset="2"/>
              <a:buChar char="v"/>
            </a:pPr>
            <a:endParaRPr lang="en-US" dirty="0">
              <a:latin typeface="FMSamantha" pitchFamily="2" charset="0"/>
            </a:endParaRPr>
          </a:p>
          <a:p>
            <a:pPr marL="1200150" lvl="2" indent="-285750">
              <a:buFont typeface="Wingdings" pitchFamily="2" charset="2"/>
              <a:buChar char="v"/>
            </a:pPr>
            <a:endParaRPr lang="en-US" dirty="0" smtClean="0">
              <a:solidFill>
                <a:srgbClr val="C00000"/>
              </a:solidFill>
              <a:latin typeface="FMSamantha" pitchFamily="2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68126" y="3733800"/>
            <a:ext cx="7540847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latin typeface="FMSamantha" pitchFamily="2" charset="0"/>
              </a:rPr>
              <a:t>wê</a:t>
            </a:r>
            <a:r>
              <a:rPr lang="en-US" sz="2800" dirty="0" smtClean="0">
                <a:latin typeface="FMSamantha" pitchFamily="2" charset="0"/>
              </a:rPr>
              <a:t> </a:t>
            </a:r>
            <a:r>
              <a:rPr lang="en-US" sz="2800" dirty="0" err="1" smtClean="0">
                <a:latin typeface="FMSamantha" pitchFamily="2" charset="0"/>
              </a:rPr>
              <a:t>YS;kh</a:t>
            </a:r>
            <a:r>
              <a:rPr lang="en-US" sz="2800" dirty="0" smtClean="0">
                <a:latin typeface="FMSamantha" pitchFamily="2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sz="2800" dirty="0">
                <a:solidFill>
                  <a:srgbClr val="C00000"/>
                </a:solidFill>
              </a:rPr>
              <a:t>(</a:t>
            </a:r>
            <a:r>
              <a:rPr lang="en-US" sz="2800" dirty="0" smtClean="0">
                <a:solidFill>
                  <a:srgbClr val="C00000"/>
                </a:solidFill>
              </a:rPr>
              <a:t>Freezing)</a:t>
            </a:r>
          </a:p>
          <a:p>
            <a:endParaRPr lang="en-US" sz="2800" dirty="0">
              <a:solidFill>
                <a:srgbClr val="C00000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smtClean="0"/>
              <a:t>-18</a:t>
            </a:r>
            <a:r>
              <a:rPr lang="en-US" baseline="30000" dirty="0" smtClean="0"/>
              <a:t>0</a:t>
            </a:r>
            <a:r>
              <a:rPr lang="en-US" dirty="0" smtClean="0"/>
              <a:t>c </a:t>
            </a:r>
            <a:r>
              <a:rPr lang="en-US" dirty="0">
                <a:latin typeface="FMSamantha" pitchFamily="2" charset="0"/>
              </a:rPr>
              <a:t> </a:t>
            </a:r>
            <a:r>
              <a:rPr lang="en-US" dirty="0" smtClean="0">
                <a:latin typeface="FMSamantha" pitchFamily="2" charset="0"/>
              </a:rPr>
              <a:t>g </a:t>
            </a:r>
            <a:r>
              <a:rPr lang="en-US" dirty="0" err="1" smtClean="0">
                <a:latin typeface="FMSamantha" pitchFamily="2" charset="0"/>
              </a:rPr>
              <a:t>wvq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WIaK;ajh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hgf;a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wdydr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øjH</a:t>
            </a:r>
            <a:r>
              <a:rPr lang="en-US" dirty="0" smtClean="0">
                <a:latin typeface="FMSamantha" pitchFamily="2" charset="0"/>
              </a:rPr>
              <a:t> .</a:t>
            </a:r>
            <a:r>
              <a:rPr lang="en-US" dirty="0" err="1" smtClean="0">
                <a:latin typeface="FMSamantha" pitchFamily="2" charset="0"/>
              </a:rPr>
              <a:t>nvd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lsrsu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wê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YS;khhs</a:t>
            </a:r>
            <a:endParaRPr lang="en-US" dirty="0" smtClean="0">
              <a:latin typeface="FMSamantha" pitchFamily="2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en-US" dirty="0">
              <a:solidFill>
                <a:srgbClr val="C00000"/>
              </a:solidFill>
              <a:latin typeface="FMSamantha" pitchFamily="2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fuu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;;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ajh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hgf;a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wdydr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u;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ls%hd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lrk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Ciqø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cSùka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wvmk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jk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w;r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</a:p>
          <a:p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tkaihsu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wlS%h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jk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neúka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wdydr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jeä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ld,hla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;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nd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.;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yelsfõ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‘ 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dirty="0">
              <a:solidFill>
                <a:srgbClr val="C00000"/>
              </a:solidFill>
              <a:latin typeface="FMSamantha" pitchFamily="2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uia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"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ud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¿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we;eï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msiQ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wdydr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wêYs;kh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hgf;a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.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nvdlr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;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nd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.;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yelsh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‘ ' </a:t>
            </a:r>
            <a:endParaRPr lang="en-US" dirty="0">
              <a:solidFill>
                <a:srgbClr val="C00000"/>
              </a:solidFill>
              <a:latin typeface="FMSamantha" pitchFamily="2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>
                <a:latin typeface="FMSamantha" pitchFamily="2" charset="0"/>
              </a:rPr>
              <a:t>fmdaIK</a:t>
            </a:r>
            <a:r>
              <a:rPr lang="en-US" dirty="0" smtClean="0">
                <a:latin typeface="FMSamantha" pitchFamily="2" charset="0"/>
              </a:rPr>
              <a:t> .=</a:t>
            </a:r>
            <a:r>
              <a:rPr lang="en-US" dirty="0" err="1" smtClean="0">
                <a:latin typeface="FMSamantha" pitchFamily="2" charset="0"/>
              </a:rPr>
              <a:t>Kh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yd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wdyddrfha</a:t>
            </a:r>
            <a:r>
              <a:rPr lang="en-US" dirty="0" smtClean="0">
                <a:latin typeface="FMSamantha" pitchFamily="2" charset="0"/>
              </a:rPr>
              <a:t> .=</a:t>
            </a:r>
            <a:r>
              <a:rPr lang="en-US" dirty="0" err="1" smtClean="0">
                <a:latin typeface="FMSamantha" pitchFamily="2" charset="0"/>
              </a:rPr>
              <a:t>Kd;aul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nj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fuysoS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wdrCIdfõ</a:t>
            </a:r>
            <a:r>
              <a:rPr lang="en-US" dirty="0" smtClean="0">
                <a:latin typeface="FMSamantha" pitchFamily="2" charset="0"/>
              </a:rPr>
              <a:t>‘ </a:t>
            </a:r>
            <a:endParaRPr lang="en-US" dirty="0">
              <a:latin typeface="FMSamantha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0800" y="1670653"/>
            <a:ext cx="1905000" cy="1267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258378"/>
            <a:ext cx="1981201" cy="1313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83487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14400" y="914400"/>
            <a:ext cx="6622326" cy="3016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3"/>
            <a:r>
              <a:rPr lang="en-US" sz="2800" dirty="0" err="1">
                <a:solidFill>
                  <a:srgbClr val="C00000"/>
                </a:solidFill>
                <a:latin typeface="FMSamantha" pitchFamily="2" charset="0"/>
              </a:rPr>
              <a:t>úc,kh</a:t>
            </a:r>
            <a:r>
              <a:rPr lang="en-US" sz="2800" dirty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sz="2800" dirty="0">
                <a:solidFill>
                  <a:srgbClr val="C00000"/>
                </a:solidFill>
              </a:rPr>
              <a:t>(Dehydration)</a:t>
            </a:r>
          </a:p>
          <a:p>
            <a:endParaRPr lang="en-US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>
                <a:latin typeface="FMSamantha" pitchFamily="2" charset="0"/>
              </a:rPr>
              <a:t>wdydrfha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wvx</a:t>
            </a:r>
            <a:r>
              <a:rPr lang="en-US" dirty="0" smtClean="0">
                <a:latin typeface="FMSamantha" pitchFamily="2" charset="0"/>
              </a:rPr>
              <a:t>.= </a:t>
            </a:r>
            <a:r>
              <a:rPr lang="en-US" dirty="0" err="1" smtClean="0">
                <a:latin typeface="FMSamantha" pitchFamily="2" charset="0"/>
              </a:rPr>
              <a:t>c,h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bj;a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lsrSu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úc,khhs</a:t>
            </a:r>
            <a:endParaRPr lang="en-US" dirty="0">
              <a:latin typeface="FMSamantha" pitchFamily="2" charset="0"/>
            </a:endParaRPr>
          </a:p>
          <a:p>
            <a:pPr marL="285750" indent="-285750">
              <a:buFont typeface="Wingdings" pitchFamily="2" charset="2"/>
              <a:buChar char="v"/>
            </a:pPr>
            <a:endParaRPr lang="en-US" dirty="0" smtClean="0">
              <a:latin typeface="FMSamantha" pitchFamily="2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>
                <a:latin typeface="FMSamantha" pitchFamily="2" charset="0"/>
              </a:rPr>
              <a:t>úc,kh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lrk</a:t>
            </a:r>
            <a:r>
              <a:rPr lang="en-US" dirty="0" smtClean="0">
                <a:latin typeface="FMSamantha" pitchFamily="2" charset="0"/>
              </a:rPr>
              <a:t> ,o </a:t>
            </a:r>
            <a:r>
              <a:rPr lang="en-US" dirty="0" err="1" smtClean="0">
                <a:latin typeface="FMSamantha" pitchFamily="2" charset="0"/>
              </a:rPr>
              <a:t>wdydr</a:t>
            </a:r>
            <a:r>
              <a:rPr lang="en-US" dirty="0" smtClean="0">
                <a:latin typeface="FMSamantha" pitchFamily="2" charset="0"/>
              </a:rPr>
              <a:t> u; </a:t>
            </a:r>
            <a:r>
              <a:rPr lang="en-US" dirty="0" err="1" smtClean="0">
                <a:latin typeface="FMSamantha" pitchFamily="2" charset="0"/>
              </a:rPr>
              <a:t>Ciqø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cSùaka</a:t>
            </a:r>
            <a:r>
              <a:rPr lang="en-US" dirty="0" smtClean="0">
                <a:latin typeface="FMSamantha" pitchFamily="2" charset="0"/>
              </a:rPr>
              <a:t> j¾Okh </a:t>
            </a:r>
            <a:r>
              <a:rPr lang="en-US" dirty="0" err="1" smtClean="0">
                <a:latin typeface="FMSamantha" pitchFamily="2" charset="0"/>
              </a:rPr>
              <a:t>ùu</a:t>
            </a:r>
            <a:r>
              <a:rPr lang="en-US" dirty="0" smtClean="0">
                <a:latin typeface="FMSamantha" pitchFamily="2" charset="0"/>
              </a:rPr>
              <a:t> je&lt;</a:t>
            </a:r>
            <a:r>
              <a:rPr lang="en-US" dirty="0" err="1" smtClean="0">
                <a:latin typeface="FMSamantha" pitchFamily="2" charset="0"/>
              </a:rPr>
              <a:t>elafõ</a:t>
            </a:r>
            <a:r>
              <a:rPr lang="en-US" dirty="0" smtClean="0">
                <a:latin typeface="FMSamantha" pitchFamily="2" charset="0"/>
              </a:rPr>
              <a:t>‘ ‘</a:t>
            </a:r>
          </a:p>
          <a:p>
            <a:pPr marL="285750" indent="-285750">
              <a:buFont typeface="Wingdings" pitchFamily="2" charset="2"/>
              <a:buChar char="v"/>
            </a:pPr>
            <a:endParaRPr lang="en-US" dirty="0">
              <a:latin typeface="FMSamantha" pitchFamily="2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>
                <a:latin typeface="FMSamantha" pitchFamily="2" charset="0"/>
              </a:rPr>
              <a:t>tkaihsu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ls%hdldrs;ajh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wju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jk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ksid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wdydr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krlaùu</a:t>
            </a:r>
            <a:r>
              <a:rPr lang="en-US" dirty="0" smtClean="0">
                <a:latin typeface="FMSamantha" pitchFamily="2" charset="0"/>
              </a:rPr>
              <a:t> o je&lt;</a:t>
            </a:r>
            <a:r>
              <a:rPr lang="en-US" dirty="0" err="1" smtClean="0">
                <a:latin typeface="FMSamantha" pitchFamily="2" charset="0"/>
              </a:rPr>
              <a:t>fla</a:t>
            </a:r>
            <a:endParaRPr lang="en-US" dirty="0" smtClean="0">
              <a:latin typeface="FMSamantha" pitchFamily="2" charset="0"/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smtClean="0">
                <a:latin typeface="FMSamantha" pitchFamily="2" charset="0"/>
              </a:rPr>
              <a:t>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en-US" dirty="0" err="1" smtClean="0">
                <a:latin typeface="FMSamantha" pitchFamily="2" charset="0"/>
              </a:rPr>
              <a:t>lrú</a:t>
            </a:r>
            <a:r>
              <a:rPr lang="en-US" dirty="0" smtClean="0">
                <a:latin typeface="FMSamantha" pitchFamily="2" charset="0"/>
              </a:rPr>
              <a:t>," </a:t>
            </a:r>
            <a:r>
              <a:rPr lang="en-US" dirty="0" err="1" smtClean="0">
                <a:latin typeface="FMSamantha" pitchFamily="2" charset="0"/>
              </a:rPr>
              <a:t>jïngq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>
                <a:latin typeface="FMSamantha" pitchFamily="2" charset="0"/>
              </a:rPr>
              <a:t>"</a:t>
            </a:r>
            <a:r>
              <a:rPr lang="en-US" dirty="0" smtClean="0">
                <a:latin typeface="FMSamantha" pitchFamily="2" charset="0"/>
              </a:rPr>
              <a:t>w¨ </a:t>
            </a:r>
            <a:r>
              <a:rPr lang="en-US" dirty="0" err="1" smtClean="0">
                <a:latin typeface="FMSamantha" pitchFamily="2" charset="0"/>
              </a:rPr>
              <a:t>flfi,a</a:t>
            </a:r>
            <a:r>
              <a:rPr lang="en-US" dirty="0">
                <a:latin typeface="FMSamantha" pitchFamily="2" charset="0"/>
              </a:rPr>
              <a:t>"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lerÜ</a:t>
            </a:r>
            <a:r>
              <a:rPr lang="en-US" dirty="0">
                <a:latin typeface="FMSamantha" pitchFamily="2" charset="0"/>
              </a:rPr>
              <a:t>"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wU</a:t>
            </a:r>
            <a:r>
              <a:rPr lang="en-US" dirty="0" smtClean="0">
                <a:latin typeface="FMSamantha" pitchFamily="2" charset="0"/>
              </a:rPr>
              <a:t>" </a:t>
            </a:r>
            <a:r>
              <a:rPr lang="en-US" dirty="0" err="1" smtClean="0">
                <a:latin typeface="FMSamantha" pitchFamily="2" charset="0"/>
              </a:rPr>
              <a:t>weU</a:t>
            </a:r>
            <a:r>
              <a:rPr lang="en-US" dirty="0" smtClean="0">
                <a:latin typeface="FMSamantha" pitchFamily="2" charset="0"/>
              </a:rPr>
              <a:t>/,</a:t>
            </a:r>
            <a:r>
              <a:rPr lang="en-US" dirty="0" err="1" smtClean="0">
                <a:latin typeface="FMSamantha" pitchFamily="2" charset="0"/>
              </a:rPr>
              <a:t>a,d</a:t>
            </a:r>
            <a:r>
              <a:rPr lang="en-US" dirty="0">
                <a:latin typeface="FMSamantha" pitchFamily="2" charset="0"/>
              </a:rPr>
              <a:t>"</a:t>
            </a:r>
            <a:r>
              <a:rPr lang="en-US" dirty="0" smtClean="0">
                <a:latin typeface="FMSamantha" pitchFamily="2" charset="0"/>
              </a:rPr>
              <a:t> y;= j¾.</a:t>
            </a:r>
            <a:r>
              <a:rPr lang="en-US" dirty="0">
                <a:latin typeface="FMSamantha" pitchFamily="2" charset="0"/>
              </a:rPr>
              <a:t> "</a:t>
            </a:r>
            <a:r>
              <a:rPr lang="en-US" dirty="0" smtClean="0">
                <a:latin typeface="FMSamantha" pitchFamily="2" charset="0"/>
              </a:rPr>
              <a:t> </a:t>
            </a:r>
          </a:p>
          <a:p>
            <a:r>
              <a:rPr lang="en-US" dirty="0">
                <a:latin typeface="FMSamantha" pitchFamily="2" charset="0"/>
              </a:rPr>
              <a:t> </a:t>
            </a:r>
            <a:r>
              <a:rPr lang="en-US" dirty="0" smtClean="0">
                <a:latin typeface="FMSamantha" pitchFamily="2" charset="0"/>
              </a:rPr>
              <a:t>   </a:t>
            </a:r>
            <a:r>
              <a:rPr lang="en-US" dirty="0" err="1" smtClean="0">
                <a:latin typeface="FMSamantha" pitchFamily="2" charset="0"/>
              </a:rPr>
              <a:t>ud</a:t>
            </a:r>
            <a:r>
              <a:rPr lang="en-US" dirty="0" smtClean="0">
                <a:latin typeface="FMSamantha" pitchFamily="2" charset="0"/>
              </a:rPr>
              <a:t>¿ </a:t>
            </a:r>
            <a:r>
              <a:rPr lang="en-US" dirty="0" err="1" smtClean="0">
                <a:latin typeface="FMSamantha" pitchFamily="2" charset="0"/>
              </a:rPr>
              <a:t>úc,kh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l,a</a:t>
            </a:r>
            <a:r>
              <a:rPr lang="en-US" dirty="0" smtClean="0">
                <a:latin typeface="FMSamantha" pitchFamily="2" charset="0"/>
              </a:rPr>
              <a:t> ;</a:t>
            </a:r>
            <a:r>
              <a:rPr lang="en-US" dirty="0" err="1" smtClean="0">
                <a:latin typeface="FMSamantha" pitchFamily="2" charset="0"/>
              </a:rPr>
              <a:t>nd</a:t>
            </a:r>
            <a:r>
              <a:rPr lang="en-US" dirty="0" smtClean="0">
                <a:latin typeface="FMSamantha" pitchFamily="2" charset="0"/>
              </a:rPr>
              <a:t>.; </a:t>
            </a:r>
            <a:r>
              <a:rPr lang="en-US" dirty="0" err="1" smtClean="0">
                <a:latin typeface="FMSamantha" pitchFamily="2" charset="0"/>
              </a:rPr>
              <a:t>yelsh</a:t>
            </a:r>
            <a:r>
              <a:rPr lang="en-US" dirty="0" smtClean="0">
                <a:latin typeface="FMSamantha" pitchFamily="2" charset="0"/>
              </a:rPr>
              <a:t> ' </a:t>
            </a:r>
            <a:endParaRPr lang="en-US" dirty="0">
              <a:latin typeface="FMSamantha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6799" y="4267200"/>
            <a:ext cx="3048001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3400" y="4267874"/>
            <a:ext cx="3714244" cy="1933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133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71600" y="762000"/>
            <a:ext cx="7455567" cy="59400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  <a:latin typeface="FMSamantha" pitchFamily="2" charset="0"/>
              </a:rPr>
              <a:t>idkaø</a:t>
            </a:r>
            <a:r>
              <a:rPr lang="en-US" sz="2800" dirty="0" smtClean="0">
                <a:solidFill>
                  <a:srgbClr val="FF0000"/>
                </a:solidFill>
                <a:latin typeface="FMSamantha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FMSamantha" pitchFamily="2" charset="0"/>
              </a:rPr>
              <a:t>iSks</a:t>
            </a:r>
            <a:r>
              <a:rPr lang="en-US" sz="2800" dirty="0" smtClean="0">
                <a:solidFill>
                  <a:srgbClr val="FF0000"/>
                </a:solidFill>
                <a:latin typeface="FMSamantha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FMSamantha" pitchFamily="2" charset="0"/>
              </a:rPr>
              <a:t>fyda</a:t>
            </a:r>
            <a:r>
              <a:rPr lang="en-US" sz="2800" dirty="0" smtClean="0">
                <a:solidFill>
                  <a:srgbClr val="FF0000"/>
                </a:solidFill>
                <a:latin typeface="FMSamantha" pitchFamily="2" charset="0"/>
              </a:rPr>
              <a:t> ,</a:t>
            </a:r>
            <a:r>
              <a:rPr lang="en-US" sz="2800" dirty="0" err="1" smtClean="0">
                <a:solidFill>
                  <a:srgbClr val="FF0000"/>
                </a:solidFill>
                <a:latin typeface="FMSamantha" pitchFamily="2" charset="0"/>
              </a:rPr>
              <a:t>qKq</a:t>
            </a:r>
            <a:r>
              <a:rPr lang="en-US" sz="2800" dirty="0" smtClean="0">
                <a:solidFill>
                  <a:srgbClr val="FF0000"/>
                </a:solidFill>
                <a:latin typeface="FMSamantha" pitchFamily="2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FMSamantha" pitchFamily="2" charset="0"/>
              </a:rPr>
              <a:t>fhoSu</a:t>
            </a:r>
            <a:r>
              <a:rPr lang="en-US" sz="2800" dirty="0" smtClean="0">
                <a:solidFill>
                  <a:srgbClr val="FF0000"/>
                </a:solidFill>
                <a:latin typeface="FMSamantha" pitchFamily="2" charset="0"/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(Concentration)</a:t>
            </a:r>
            <a:endParaRPr lang="en-US" sz="2800" dirty="0" smtClean="0">
              <a:solidFill>
                <a:srgbClr val="FF0000"/>
              </a:solidFill>
              <a:latin typeface="FMSamantha" pitchFamily="2" charset="0"/>
            </a:endParaRPr>
          </a:p>
          <a:p>
            <a:endParaRPr lang="en-US" sz="2800" dirty="0" smtClean="0">
              <a:latin typeface="FMSamantha" pitchFamily="2" charset="0"/>
            </a:endParaRP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 err="1" smtClean="0">
                <a:latin typeface="FMSamantha" pitchFamily="2" charset="0"/>
              </a:rPr>
              <a:t>iskS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fhoSu</a:t>
            </a:r>
            <a:r>
              <a:rPr lang="en-US" dirty="0" smtClean="0">
                <a:latin typeface="FMSamantha" pitchFamily="2" charset="0"/>
              </a:rPr>
              <a:t> m,;=re </a:t>
            </a:r>
            <a:r>
              <a:rPr lang="en-US" dirty="0" err="1" smtClean="0">
                <a:latin typeface="FMSamantha" pitchFamily="2" charset="0"/>
              </a:rPr>
              <a:t>l,a;nd</a:t>
            </a:r>
            <a:r>
              <a:rPr lang="en-US" dirty="0" smtClean="0">
                <a:latin typeface="FMSamantha" pitchFamily="2" charset="0"/>
              </a:rPr>
              <a:t> .</a:t>
            </a:r>
            <a:r>
              <a:rPr lang="en-US" dirty="0" err="1" smtClean="0">
                <a:latin typeface="FMSamantha" pitchFamily="2" charset="0"/>
              </a:rPr>
              <a:t>ekSug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nyq,j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fhdod</a:t>
            </a:r>
            <a:r>
              <a:rPr lang="en-US" dirty="0" smtClean="0">
                <a:latin typeface="FMSamantha" pitchFamily="2" charset="0"/>
              </a:rPr>
              <a:t> .</a:t>
            </a:r>
            <a:r>
              <a:rPr lang="en-US" dirty="0" err="1" smtClean="0">
                <a:latin typeface="FMSamantha" pitchFamily="2" charset="0"/>
              </a:rPr>
              <a:t>kakd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l%uhls</a:t>
            </a:r>
            <a:r>
              <a:rPr lang="en-US" dirty="0" smtClean="0">
                <a:latin typeface="FMSamantha" pitchFamily="2" charset="0"/>
              </a:rPr>
              <a:t>‘ 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idkaø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iSks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ødjk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;=&lt;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CIqø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Âùkag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Âj;aúh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fkdyelsh</a:t>
            </a:r>
            <a:endParaRPr lang="en-US" dirty="0" smtClean="0">
              <a:solidFill>
                <a:srgbClr val="0070C0"/>
              </a:solidFill>
              <a:latin typeface="FMSamantha" pitchFamily="2" charset="0"/>
            </a:endParaRP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 smtClean="0">
                <a:latin typeface="FMSamantha" pitchFamily="2" charset="0"/>
              </a:rPr>
              <a:t>m,;=re </a:t>
            </a:r>
            <a:r>
              <a:rPr lang="en-US" dirty="0" err="1" smtClean="0">
                <a:latin typeface="FMSamantha" pitchFamily="2" charset="0"/>
              </a:rPr>
              <a:t>fuu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l%uhg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l,a;nd</a:t>
            </a:r>
            <a:r>
              <a:rPr lang="en-US" dirty="0" smtClean="0">
                <a:latin typeface="FMSamantha" pitchFamily="2" charset="0"/>
              </a:rPr>
              <a:t>.; </a:t>
            </a:r>
            <a:r>
              <a:rPr lang="en-US" dirty="0" err="1" smtClean="0">
                <a:latin typeface="FMSamantha" pitchFamily="2" charset="0"/>
              </a:rPr>
              <a:t>yelsh</a:t>
            </a:r>
            <a:endParaRPr lang="en-US" dirty="0" smtClean="0">
              <a:latin typeface="FMSamantha" pitchFamily="2" charset="0"/>
            </a:endParaRP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b.=re ms%i¾õ ^</a:t>
            </a:r>
            <a:r>
              <a:rPr lang="en-US" dirty="0" smtClean="0">
                <a:solidFill>
                  <a:srgbClr val="0070C0"/>
                </a:solidFill>
              </a:rPr>
              <a:t>Ginger Preserve) 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foys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fyda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fodvï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f,,s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 </a:t>
            </a:r>
          </a:p>
          <a:p>
            <a:pPr>
              <a:lnSpc>
                <a:spcPct val="200000"/>
              </a:lnSpc>
            </a:pP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   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idkaø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iSks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ødjkhl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.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s,aùfuka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lekaäâmS,a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  <a:r>
              <a:rPr lang="en-US" dirty="0" smtClean="0">
                <a:solidFill>
                  <a:srgbClr val="0070C0"/>
                </a:solidFill>
              </a:rPr>
              <a:t>(candied peel) 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ksmojkq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,</a:t>
            </a:r>
            <a:r>
              <a:rPr lang="en-US" dirty="0" err="1" smtClean="0">
                <a:solidFill>
                  <a:srgbClr val="0070C0"/>
                </a:solidFill>
                <a:latin typeface="FMSamantha" pitchFamily="2" charset="0"/>
              </a:rPr>
              <a:t>efí</a:t>
            </a:r>
            <a:r>
              <a:rPr lang="en-US" dirty="0" smtClean="0">
                <a:solidFill>
                  <a:srgbClr val="0070C0"/>
                </a:solidFill>
                <a:latin typeface="FMSamantha" pitchFamily="2" charset="0"/>
              </a:rPr>
              <a:t> </a:t>
            </a:r>
          </a:p>
          <a:p>
            <a:pPr marL="285750" indent="-285750"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 err="1" smtClean="0">
                <a:latin typeface="FMSamantha" pitchFamily="2" charset="0"/>
              </a:rPr>
              <a:t>cEï</a:t>
            </a:r>
            <a:r>
              <a:rPr lang="en-US" dirty="0" smtClean="0">
                <a:latin typeface="FMSamantha" pitchFamily="2" charset="0"/>
              </a:rPr>
              <a:t> " </a:t>
            </a:r>
            <a:r>
              <a:rPr lang="en-US" dirty="0" err="1" smtClean="0">
                <a:latin typeface="FMSamantha" pitchFamily="2" charset="0"/>
              </a:rPr>
              <a:t>fldaäh,a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f,i</a:t>
            </a:r>
            <a:r>
              <a:rPr lang="en-US" dirty="0" smtClean="0">
                <a:latin typeface="FMSamantha" pitchFamily="2" charset="0"/>
              </a:rPr>
              <a:t> o </a:t>
            </a:r>
            <a:r>
              <a:rPr lang="en-US" dirty="0" err="1" smtClean="0">
                <a:latin typeface="FMSamantha" pitchFamily="2" charset="0"/>
              </a:rPr>
              <a:t>l,a;nd</a:t>
            </a:r>
            <a:r>
              <a:rPr lang="en-US" dirty="0" smtClean="0">
                <a:latin typeface="FMSamantha" pitchFamily="2" charset="0"/>
              </a:rPr>
              <a:t> .; </a:t>
            </a:r>
            <a:r>
              <a:rPr lang="en-US" dirty="0" err="1" smtClean="0">
                <a:latin typeface="FMSamantha" pitchFamily="2" charset="0"/>
              </a:rPr>
              <a:t>yelsh</a:t>
            </a:r>
            <a:endParaRPr lang="en-US" dirty="0" smtClean="0">
              <a:latin typeface="FMSamantha" pitchFamily="2" charset="0"/>
            </a:endParaRPr>
          </a:p>
          <a:p>
            <a:pPr marL="1200150" lvl="2" indent="-285750">
              <a:lnSpc>
                <a:spcPct val="200000"/>
              </a:lnSpc>
              <a:buFont typeface="Wingdings" pitchFamily="2" charset="2"/>
              <a:buChar char="v"/>
            </a:pP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ud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¿"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uia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" .¾lska ¨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qKq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ødjkhl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nyd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;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nd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l,a;nd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.;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yelsh</a:t>
            </a:r>
            <a:endParaRPr lang="en-US" dirty="0" smtClean="0">
              <a:solidFill>
                <a:srgbClr val="C00000"/>
              </a:solidFill>
              <a:latin typeface="FMSamantha" pitchFamily="2" charset="0"/>
            </a:endParaRPr>
          </a:p>
          <a:p>
            <a:pPr marL="1200150" lvl="2" indent="-285750">
              <a:lnSpc>
                <a:spcPct val="200000"/>
              </a:lnSpc>
              <a:buFont typeface="Wingdings" pitchFamily="2" charset="2"/>
              <a:buChar char="v"/>
            </a:pPr>
            <a:r>
              <a:rPr lang="en-US" dirty="0">
                <a:solidFill>
                  <a:srgbClr val="C00000"/>
                </a:solidFill>
                <a:latin typeface="FMSamantha" pitchFamily="2" charset="0"/>
              </a:rPr>
              <a:t>¨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qKq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idkaøKh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wêl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ùu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ksid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Ciqø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Âùka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j¾Okhg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ndod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</a:p>
          <a:p>
            <a:pPr marL="1200150" lvl="2" indent="-285750">
              <a:lnSpc>
                <a:spcPct val="200000"/>
              </a:lnSpc>
            </a:pP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   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we;sùu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ksid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wdydr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krlaùu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je&lt;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elafõ</a:t>
            </a:r>
            <a:endParaRPr lang="en-US" dirty="0">
              <a:solidFill>
                <a:srgbClr val="C00000"/>
              </a:solidFill>
              <a:latin typeface="FMSamantha" pitchFamily="2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895600"/>
            <a:ext cx="1904750" cy="1066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601" y="4869956"/>
            <a:ext cx="1219200" cy="1832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48095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6800" y="838200"/>
            <a:ext cx="7444667" cy="28777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3"/>
            <a:r>
              <a:rPr lang="en-US" sz="2800" dirty="0" err="1" smtClean="0">
                <a:latin typeface="FMSamantha" pitchFamily="2" charset="0"/>
              </a:rPr>
              <a:t>meiùu</a:t>
            </a:r>
            <a:r>
              <a:rPr lang="en-US" sz="2800" dirty="0" smtClean="0">
                <a:latin typeface="FMSamantha" pitchFamily="2" charset="0"/>
              </a:rPr>
              <a:t> 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sz="2800" dirty="0">
                <a:solidFill>
                  <a:srgbClr val="C00000"/>
                </a:solidFill>
              </a:rPr>
              <a:t>(Fermentation)</a:t>
            </a:r>
            <a:r>
              <a:rPr lang="en-US" sz="2800" dirty="0">
                <a:solidFill>
                  <a:srgbClr val="C00000"/>
                </a:solidFill>
                <a:latin typeface="FMSamantha" pitchFamily="2" charset="0"/>
              </a:rPr>
              <a:t> </a:t>
            </a:r>
            <a:endParaRPr lang="en-US" sz="2800" dirty="0" smtClean="0">
              <a:solidFill>
                <a:srgbClr val="C00000"/>
              </a:solidFill>
              <a:latin typeface="FMSamantha" pitchFamily="2" charset="0"/>
            </a:endParaRPr>
          </a:p>
          <a:p>
            <a:endParaRPr lang="en-US" dirty="0">
              <a:solidFill>
                <a:srgbClr val="C00000"/>
              </a:solidFill>
              <a:latin typeface="FMSamantha" pitchFamily="2" charset="0"/>
            </a:endParaRPr>
          </a:p>
          <a:p>
            <a:pPr marL="285750" indent="-285750">
              <a:lnSpc>
                <a:spcPct val="250000"/>
              </a:lnSpc>
              <a:buFont typeface="Arial" pitchFamily="34" charset="0"/>
              <a:buChar char="•"/>
            </a:pPr>
            <a:r>
              <a:rPr lang="en-US" dirty="0" err="1" smtClean="0">
                <a:latin typeface="FMSamantha" pitchFamily="2" charset="0"/>
              </a:rPr>
              <a:t>ys;lr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CIqø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Âùka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wdydr</a:t>
            </a:r>
            <a:r>
              <a:rPr lang="en-US" dirty="0" smtClean="0">
                <a:latin typeface="FMSamantha" pitchFamily="2" charset="0"/>
              </a:rPr>
              <a:t> u; </a:t>
            </a:r>
            <a:r>
              <a:rPr lang="en-US" dirty="0" err="1" smtClean="0">
                <a:latin typeface="FMSamantha" pitchFamily="2" charset="0"/>
              </a:rPr>
              <a:t>ls%hd;aul</a:t>
            </a:r>
            <a:r>
              <a:rPr lang="en-US" dirty="0" err="1">
                <a:latin typeface="FMSamantha" pitchFamily="2" charset="0"/>
              </a:rPr>
              <a:t>ù</a:t>
            </a:r>
            <a:r>
              <a:rPr lang="en-US" dirty="0" err="1" smtClean="0">
                <a:latin typeface="FMSamantha" pitchFamily="2" charset="0"/>
              </a:rPr>
              <a:t>ug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i,iajd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wys;lr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>
                <a:latin typeface="FMSamantha" pitchFamily="2" charset="0"/>
              </a:rPr>
              <a:t>CIqø</a:t>
            </a:r>
            <a:r>
              <a:rPr lang="en-US" dirty="0">
                <a:latin typeface="FMSamantha" pitchFamily="2" charset="0"/>
              </a:rPr>
              <a:t> </a:t>
            </a:r>
            <a:r>
              <a:rPr lang="en-US" dirty="0" err="1">
                <a:latin typeface="FMSamantha" pitchFamily="2" charset="0"/>
              </a:rPr>
              <a:t>Âùka</a:t>
            </a:r>
            <a:r>
              <a:rPr lang="en-US" dirty="0">
                <a:latin typeface="FMSamantha" pitchFamily="2" charset="0"/>
              </a:rPr>
              <a:t> </a:t>
            </a:r>
          </a:p>
          <a:p>
            <a:pPr>
              <a:lnSpc>
                <a:spcPct val="250000"/>
              </a:lnSpc>
            </a:pPr>
            <a:r>
              <a:rPr lang="en-US" dirty="0" smtClean="0">
                <a:latin typeface="FMSamantha" pitchFamily="2" charset="0"/>
              </a:rPr>
              <a:t>    ta u; j¾Okh </a:t>
            </a:r>
            <a:r>
              <a:rPr lang="en-US" dirty="0" err="1" smtClean="0">
                <a:latin typeface="FMSamantha" pitchFamily="2" charset="0"/>
              </a:rPr>
              <a:t>ùu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je,elaùu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isÿfõ</a:t>
            </a:r>
            <a:r>
              <a:rPr lang="en-US" dirty="0" smtClean="0">
                <a:latin typeface="FMSamantha" pitchFamily="2" charset="0"/>
              </a:rPr>
              <a:t>‘</a:t>
            </a:r>
          </a:p>
          <a:p>
            <a:pPr marL="285750" indent="-285750">
              <a:lnSpc>
                <a:spcPct val="250000"/>
              </a:lnSpc>
              <a:buFont typeface="Arial" pitchFamily="34" charset="0"/>
              <a:buChar char="•"/>
            </a:pPr>
            <a:r>
              <a:rPr lang="en-US" dirty="0" err="1" smtClean="0">
                <a:latin typeface="FMSamantha" pitchFamily="2" charset="0"/>
              </a:rPr>
              <a:t>fhda.Ü</a:t>
            </a:r>
            <a:r>
              <a:rPr lang="en-US" dirty="0" smtClean="0">
                <a:latin typeface="FMSamantha" pitchFamily="2" charset="0"/>
              </a:rPr>
              <a:t> ó </a:t>
            </a:r>
            <a:r>
              <a:rPr lang="en-US" dirty="0" err="1" smtClean="0">
                <a:latin typeface="FMSamantha" pitchFamily="2" charset="0"/>
              </a:rPr>
              <a:t>lsrs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Öia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meiùu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>
                <a:latin typeface="FMSamantha" pitchFamily="2" charset="0"/>
              </a:rPr>
              <a:t>u</a:t>
            </a:r>
            <a:r>
              <a:rPr lang="en-US" dirty="0" err="1" smtClean="0">
                <a:latin typeface="FMSamantha" pitchFamily="2" charset="0"/>
              </a:rPr>
              <a:t>.ska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ksmoúh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yelsh</a:t>
            </a:r>
            <a:endParaRPr lang="en-US" dirty="0">
              <a:latin typeface="FMSamantha" pitchFamily="2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005" y="4038601"/>
            <a:ext cx="2978796" cy="1666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43625" y="3962400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15025" y="3948913"/>
            <a:ext cx="2228850" cy="170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0708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0" y="762000"/>
            <a:ext cx="7213834" cy="51706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;</a:t>
            </a:r>
            <a:r>
              <a:rPr lang="en-US" sz="2800" dirty="0" err="1" smtClean="0">
                <a:solidFill>
                  <a:srgbClr val="C00000"/>
                </a:solidFill>
                <a:latin typeface="FMSamantha" pitchFamily="2" charset="0"/>
              </a:rPr>
              <a:t>dmh</a:t>
            </a:r>
            <a:r>
              <a:rPr lang="en-US" sz="2800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sz="2800" dirty="0" err="1" smtClean="0">
                <a:solidFill>
                  <a:srgbClr val="C00000"/>
                </a:solidFill>
                <a:latin typeface="FMSamantha" pitchFamily="2" charset="0"/>
              </a:rPr>
              <a:t>fhoSu</a:t>
            </a:r>
            <a:endParaRPr lang="en-US" sz="2800" dirty="0" smtClean="0">
              <a:solidFill>
                <a:srgbClr val="C00000"/>
              </a:solidFill>
              <a:latin typeface="FMSamantha" pitchFamily="2" charset="0"/>
            </a:endParaRPr>
          </a:p>
          <a:p>
            <a:pPr>
              <a:lnSpc>
                <a:spcPct val="150000"/>
              </a:lnSpc>
            </a:pPr>
            <a:endParaRPr lang="en-US" sz="2800" dirty="0">
              <a:latin typeface="FMSamantha" pitchFamily="2" charset="0"/>
            </a:endParaRPr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err="1" smtClean="0">
                <a:latin typeface="FMSamantha" pitchFamily="2" charset="0"/>
              </a:rPr>
              <a:t>wdydrfha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wvx</a:t>
            </a:r>
            <a:r>
              <a:rPr lang="en-US" sz="2000" dirty="0" smtClean="0">
                <a:latin typeface="FMSamantha" pitchFamily="2" charset="0"/>
              </a:rPr>
              <a:t>.= </a:t>
            </a:r>
            <a:r>
              <a:rPr lang="en-US" sz="2000" dirty="0" err="1" smtClean="0">
                <a:latin typeface="FMSamantha" pitchFamily="2" charset="0"/>
              </a:rPr>
              <a:t>tkaihsu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wl%sh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lsrSu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yd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>
                <a:latin typeface="FMSamantha" pitchFamily="2" charset="0"/>
              </a:rPr>
              <a:t>CIqø</a:t>
            </a:r>
            <a:r>
              <a:rPr lang="en-US" sz="2000" dirty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Âùkaf.a</a:t>
            </a:r>
            <a:r>
              <a:rPr lang="en-US" sz="2000" dirty="0" smtClean="0">
                <a:latin typeface="FMSamantha" pitchFamily="2" charset="0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FMSamantha" pitchFamily="2" charset="0"/>
              </a:rPr>
              <a:t> </a:t>
            </a:r>
            <a:r>
              <a:rPr lang="en-US" sz="2000" dirty="0" smtClean="0">
                <a:latin typeface="FMSamantha" pitchFamily="2" charset="0"/>
              </a:rPr>
              <a:t>     </a:t>
            </a:r>
            <a:r>
              <a:rPr lang="en-US" sz="2000" dirty="0" err="1" smtClean="0">
                <a:latin typeface="FMSamantha" pitchFamily="2" charset="0"/>
              </a:rPr>
              <a:t>ls%hdldrs;ajh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wvmk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lsrSu</a:t>
            </a:r>
            <a:r>
              <a:rPr lang="en-US" sz="2000" dirty="0" smtClean="0">
                <a:latin typeface="FMSamantha" pitchFamily="2" charset="0"/>
              </a:rPr>
              <a:t> isÿflf¾ 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FMSamantha" pitchFamily="2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FMSamantha" pitchFamily="2" charset="0"/>
              </a:rPr>
              <a:t>m,;=re </a:t>
            </a:r>
            <a:r>
              <a:rPr lang="en-US" sz="2000" dirty="0" err="1" smtClean="0">
                <a:latin typeface="FMSamantha" pitchFamily="2" charset="0"/>
              </a:rPr>
              <a:t>îu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pÜks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wÉpdre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ms</a:t>
            </a:r>
            <a:r>
              <a:rPr lang="en-US" sz="2000" dirty="0" smtClean="0">
                <a:latin typeface="FMSamantha" pitchFamily="2" charset="0"/>
              </a:rPr>
              <a:t>&lt;</a:t>
            </a:r>
            <a:r>
              <a:rPr lang="en-US" sz="2000" dirty="0" err="1" smtClean="0">
                <a:latin typeface="FMSamantha" pitchFamily="2" charset="0"/>
              </a:rPr>
              <a:t>sfh</a:t>
            </a:r>
            <a:r>
              <a:rPr lang="en-US" sz="2000" dirty="0" smtClean="0">
                <a:latin typeface="FMSamantha" pitchFamily="2" charset="0"/>
              </a:rPr>
              <a:t>, </a:t>
            </a:r>
            <a:r>
              <a:rPr lang="en-US" sz="2000" dirty="0" err="1" smtClean="0">
                <a:latin typeface="FMSamantha" pitchFamily="2" charset="0"/>
              </a:rPr>
              <a:t>lr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ÂjdkqyrKh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lrk</a:t>
            </a:r>
            <a:r>
              <a:rPr lang="en-US" sz="2000" dirty="0" smtClean="0">
                <a:latin typeface="FMSamantha" pitchFamily="2" charset="0"/>
              </a:rPr>
              <a:t> ,o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FMSamantha" pitchFamily="2" charset="0"/>
              </a:rPr>
              <a:t> </a:t>
            </a:r>
            <a:r>
              <a:rPr lang="en-US" sz="2000" dirty="0" smtClean="0">
                <a:latin typeface="FMSamantha" pitchFamily="2" charset="0"/>
              </a:rPr>
              <a:t>    </a:t>
            </a:r>
            <a:r>
              <a:rPr lang="en-US" sz="2000" dirty="0" err="1" smtClean="0">
                <a:latin typeface="FMSamantha" pitchFamily="2" charset="0"/>
              </a:rPr>
              <a:t>n÷kaj</a:t>
            </a:r>
            <a:r>
              <a:rPr lang="en-US" sz="2000" dirty="0" smtClean="0">
                <a:latin typeface="FMSamantha" pitchFamily="2" charset="0"/>
              </a:rPr>
              <a:t>, </a:t>
            </a:r>
            <a:r>
              <a:rPr lang="en-US" sz="2000" dirty="0" err="1" smtClean="0">
                <a:latin typeface="FMSamantha" pitchFamily="2" charset="0"/>
              </a:rPr>
              <a:t>wiqrd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mshk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jeiQ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n÷ka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kgk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c,fha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ñks;a</a:t>
            </a:r>
            <a:r>
              <a:rPr lang="en-US" sz="2000" dirty="0" smtClean="0">
                <a:latin typeface="FMSamantha" pitchFamily="2" charset="0"/>
              </a:rPr>
              <a:t>;= </a:t>
            </a:r>
            <a:r>
              <a:rPr lang="en-US" sz="2000" dirty="0" err="1" smtClean="0">
                <a:latin typeface="FMSamantha" pitchFamily="2" charset="0"/>
              </a:rPr>
              <a:t>lssysmhla</a:t>
            </a:r>
            <a:r>
              <a:rPr lang="en-US" sz="2000" dirty="0" smtClean="0">
                <a:latin typeface="FMSamantha" pitchFamily="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FMSamantha" pitchFamily="2" charset="0"/>
              </a:rPr>
              <a:t> </a:t>
            </a:r>
            <a:r>
              <a:rPr lang="en-US" sz="2000" dirty="0" smtClean="0">
                <a:latin typeface="FMSamantha" pitchFamily="2" charset="0"/>
              </a:rPr>
              <a:t>    .</a:t>
            </a:r>
            <a:r>
              <a:rPr lang="en-US" sz="2000" dirty="0" err="1" smtClean="0">
                <a:latin typeface="FMSamantha" pitchFamily="2" charset="0"/>
              </a:rPr>
              <a:t>s,ajd</a:t>
            </a:r>
            <a:r>
              <a:rPr lang="en-US" sz="2000" dirty="0" smtClean="0">
                <a:latin typeface="FMSamantha" pitchFamily="2" charset="0"/>
              </a:rPr>
              <a:t> ;</a:t>
            </a:r>
            <a:r>
              <a:rPr lang="en-US" sz="2000" dirty="0" err="1" smtClean="0">
                <a:latin typeface="FMSamantha" pitchFamily="2" charset="0"/>
              </a:rPr>
              <a:t>eîfuka</a:t>
            </a:r>
            <a:r>
              <a:rPr lang="en-US" sz="2000" dirty="0" smtClean="0">
                <a:latin typeface="FMSamantha" pitchFamily="2" charset="0"/>
              </a:rPr>
              <a:t> ;</a:t>
            </a:r>
            <a:r>
              <a:rPr lang="en-US" sz="2000" dirty="0" err="1" smtClean="0">
                <a:latin typeface="FMSamantha" pitchFamily="2" charset="0"/>
              </a:rPr>
              <a:t>dmfha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fhoSu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isÿ</a:t>
            </a:r>
            <a:r>
              <a:rPr lang="en-US" sz="2000" dirty="0" smtClean="0">
                <a:latin typeface="FMSamantha" pitchFamily="2" charset="0"/>
              </a:rPr>
              <a:t> flf¾</a:t>
            </a:r>
          </a:p>
          <a:p>
            <a:pPr>
              <a:lnSpc>
                <a:spcPct val="150000"/>
              </a:lnSpc>
            </a:pPr>
            <a:endParaRPr lang="en-US" sz="2000" dirty="0" smtClean="0">
              <a:latin typeface="FMSamantha" pitchFamily="2" charset="0"/>
            </a:endParaRP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 err="1" smtClean="0">
                <a:latin typeface="FMSamantha" pitchFamily="2" charset="0"/>
              </a:rPr>
              <a:t>jeä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ld,hla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wdydr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mdk</a:t>
            </a:r>
            <a:r>
              <a:rPr lang="en-US" sz="2000" dirty="0" smtClean="0">
                <a:latin typeface="FMSamantha" pitchFamily="2" charset="0"/>
              </a:rPr>
              <a:t> </a:t>
            </a:r>
            <a:r>
              <a:rPr lang="en-US" sz="2000" dirty="0" err="1" smtClean="0">
                <a:latin typeface="FMSamantha" pitchFamily="2" charset="0"/>
              </a:rPr>
              <a:t>l,a;nd</a:t>
            </a:r>
            <a:r>
              <a:rPr lang="en-US" sz="2000" dirty="0" smtClean="0">
                <a:latin typeface="FMSamantha" pitchFamily="2" charset="0"/>
              </a:rPr>
              <a:t>.; </a:t>
            </a:r>
            <a:r>
              <a:rPr lang="en-US" sz="2000" dirty="0" err="1" smtClean="0">
                <a:latin typeface="FMSamantha" pitchFamily="2" charset="0"/>
              </a:rPr>
              <a:t>yelsh</a:t>
            </a:r>
            <a:endParaRPr lang="en-US" sz="2000" dirty="0" smtClean="0">
              <a:latin typeface="FMSamantha" pitchFamily="2" charset="0"/>
            </a:endParaRPr>
          </a:p>
          <a:p>
            <a:r>
              <a:rPr lang="en-US" sz="2000" dirty="0" smtClean="0">
                <a:latin typeface="FMSamantha" pitchFamily="2" charset="0"/>
              </a:rPr>
              <a:t> </a:t>
            </a:r>
            <a:endParaRPr lang="en-US" sz="2000" dirty="0">
              <a:latin typeface="FMSamantha" pitchFamily="2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6125" y="2133600"/>
            <a:ext cx="19050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757450"/>
            <a:ext cx="2143125" cy="1738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91053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838200"/>
            <a:ext cx="8148384" cy="32932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3"/>
            <a:r>
              <a:rPr lang="en-US" sz="2800" dirty="0" err="1">
                <a:solidFill>
                  <a:srgbClr val="C00000"/>
                </a:solidFill>
                <a:latin typeface="FMSamantha" pitchFamily="2" charset="0"/>
              </a:rPr>
              <a:t>meiagrSlrKh</a:t>
            </a:r>
            <a:r>
              <a:rPr lang="en-US" sz="2800" dirty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sz="2800" dirty="0">
                <a:solidFill>
                  <a:srgbClr val="C00000"/>
                </a:solidFill>
              </a:rPr>
              <a:t>(Pasteurization</a:t>
            </a:r>
            <a:r>
              <a:rPr lang="en-US" sz="2800" dirty="0" smtClean="0">
                <a:solidFill>
                  <a:srgbClr val="C00000"/>
                </a:solidFill>
              </a:rPr>
              <a:t>)</a:t>
            </a:r>
          </a:p>
          <a:p>
            <a:pPr marL="0" lvl="3"/>
            <a:endParaRPr lang="en-US" dirty="0">
              <a:solidFill>
                <a:srgbClr val="C00000"/>
              </a:solidFill>
              <a:latin typeface="FMSamantha" pitchFamily="2" charset="0"/>
            </a:endParaRPr>
          </a:p>
          <a:p>
            <a:pPr marL="0" lvl="3"/>
            <a:r>
              <a:rPr lang="en-US" dirty="0" err="1">
                <a:solidFill>
                  <a:srgbClr val="C00000"/>
                </a:solidFill>
                <a:latin typeface="FMSamantha" pitchFamily="2" charset="0"/>
              </a:rPr>
              <a:t>ñ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ksidg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frda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.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we;s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lrk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>
                <a:latin typeface="FMSamantha" pitchFamily="2" charset="0"/>
              </a:rPr>
              <a:t>CIqø</a:t>
            </a:r>
            <a:r>
              <a:rPr lang="en-US" dirty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Âùka</a:t>
            </a:r>
            <a:r>
              <a:rPr lang="en-US" dirty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úkdYjk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f;la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r;a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lsrSfuka</a:t>
            </a:r>
            <a:r>
              <a:rPr lang="en-US" dirty="0" smtClean="0">
                <a:latin typeface="FMSamantha" pitchFamily="2" charset="0"/>
              </a:rPr>
              <a:t>  </a:t>
            </a:r>
          </a:p>
          <a:p>
            <a:pPr marL="0" lvl="3"/>
            <a:r>
              <a:rPr lang="en-US" dirty="0" err="1" smtClean="0">
                <a:latin typeface="FMSamantha" pitchFamily="2" charset="0"/>
              </a:rPr>
              <a:t>meiagrSlrKh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isÿlrkq</a:t>
            </a:r>
            <a:r>
              <a:rPr lang="en-US" dirty="0" smtClean="0">
                <a:latin typeface="FMSamantha" pitchFamily="2" charset="0"/>
              </a:rPr>
              <a:t> ,</a:t>
            </a:r>
            <a:r>
              <a:rPr lang="en-US" dirty="0" err="1" smtClean="0">
                <a:latin typeface="FMSamantha" pitchFamily="2" charset="0"/>
              </a:rPr>
              <a:t>efí</a:t>
            </a:r>
            <a:endParaRPr lang="en-US" dirty="0" smtClean="0">
              <a:latin typeface="FMSamantha" pitchFamily="2" charset="0"/>
            </a:endParaRPr>
          </a:p>
          <a:p>
            <a:pPr marL="0" lvl="3"/>
            <a:endParaRPr lang="en-US" dirty="0">
              <a:solidFill>
                <a:srgbClr val="C00000"/>
              </a:solidFill>
              <a:latin typeface="FMSamantha" pitchFamily="2" charset="0"/>
            </a:endParaRPr>
          </a:p>
          <a:p>
            <a:pPr marL="0" lvl="3"/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lsrs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yd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m&lt;;=re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îu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fuu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l%uhg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ksmojhs</a:t>
            </a:r>
            <a:endParaRPr lang="en-US" dirty="0" smtClean="0">
              <a:solidFill>
                <a:srgbClr val="C00000"/>
              </a:solidFill>
              <a:latin typeface="FMSamantha" pitchFamily="2" charset="0"/>
            </a:endParaRPr>
          </a:p>
          <a:p>
            <a:pPr marL="0" lvl="3"/>
            <a:r>
              <a:rPr lang="en-US" dirty="0">
                <a:solidFill>
                  <a:srgbClr val="C00000"/>
                </a:solidFill>
                <a:latin typeface="FMSamantha" pitchFamily="2" charset="0"/>
              </a:rPr>
              <a:t> </a:t>
            </a:r>
            <a:endParaRPr lang="en-US" dirty="0" smtClean="0">
              <a:solidFill>
                <a:srgbClr val="C00000"/>
              </a:solidFill>
              <a:latin typeface="FMSamantha" pitchFamily="2" charset="0"/>
            </a:endParaRPr>
          </a:p>
          <a:p>
            <a:pPr marL="0" lvl="3"/>
            <a:endParaRPr lang="en-US" dirty="0">
              <a:solidFill>
                <a:srgbClr val="C00000"/>
              </a:solidFill>
              <a:latin typeface="FMSamantha" pitchFamily="2" charset="0"/>
            </a:endParaRPr>
          </a:p>
          <a:p>
            <a:pPr marL="0" lvl="3"/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WIaK;ajh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fi,aishia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wxY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63</a:t>
            </a:r>
            <a:r>
              <a:rPr lang="en-US" dirty="0">
                <a:solidFill>
                  <a:srgbClr val="C00000"/>
                </a:solidFill>
                <a:latin typeface="FMSamantha" pitchFamily="2" charset="0"/>
              </a:rPr>
              <a:t>l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ñka;a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;= 30 la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fyda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FMSamantha" pitchFamily="2" charset="0"/>
              </a:rPr>
              <a:t>WIaK;ajh</a:t>
            </a:r>
            <a:r>
              <a:rPr lang="en-US" dirty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FMSamantha" pitchFamily="2" charset="0"/>
              </a:rPr>
              <a:t>fi,aishia</a:t>
            </a:r>
            <a:r>
              <a:rPr lang="en-US" dirty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FMSamantha" pitchFamily="2" charset="0"/>
              </a:rPr>
              <a:t>wxY</a:t>
            </a:r>
            <a:r>
              <a:rPr lang="en-US" dirty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72 l</a:t>
            </a:r>
          </a:p>
          <a:p>
            <a:pPr marL="0" lvl="3"/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;;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amr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15 la ;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eîfuka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lsrS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meiagrSlrKh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isÿlrkq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 ,</a:t>
            </a:r>
            <a:r>
              <a:rPr lang="en-US" dirty="0" err="1" smtClean="0">
                <a:solidFill>
                  <a:srgbClr val="C00000"/>
                </a:solidFill>
                <a:latin typeface="FMSamantha" pitchFamily="2" charset="0"/>
              </a:rPr>
              <a:t>efí</a:t>
            </a:r>
            <a:r>
              <a:rPr lang="en-US" dirty="0" smtClean="0">
                <a:solidFill>
                  <a:srgbClr val="C00000"/>
                </a:solidFill>
                <a:latin typeface="FMSamantha" pitchFamily="2" charset="0"/>
              </a:rPr>
              <a:t>‘  </a:t>
            </a:r>
            <a:endParaRPr lang="en-US" dirty="0">
              <a:solidFill>
                <a:srgbClr val="C00000"/>
              </a:solidFill>
              <a:latin typeface="FMSamantha" pitchFamily="2" charset="0"/>
            </a:endParaRP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5511" y="4343400"/>
            <a:ext cx="3124200" cy="2079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4120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224" y="571480"/>
            <a:ext cx="771530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 smtClean="0">
                <a:latin typeface="FMSamantha" pitchFamily="2" charset="0"/>
              </a:rPr>
              <a:t>cSjdkqyrKh</a:t>
            </a:r>
            <a:r>
              <a:rPr lang="en-US" sz="2800" dirty="0" smtClean="0">
                <a:latin typeface="FMSamantha" pitchFamily="2" charset="0"/>
              </a:rPr>
              <a:t>  </a:t>
            </a:r>
            <a:r>
              <a:rPr lang="en-US" sz="2800" dirty="0" smtClean="0"/>
              <a:t> (Sterilization)</a:t>
            </a:r>
          </a:p>
          <a:p>
            <a:endParaRPr lang="en-US" dirty="0">
              <a:latin typeface="FMSamantha" pitchFamily="2" charset="0"/>
            </a:endParaRPr>
          </a:p>
          <a:p>
            <a:r>
              <a:rPr lang="en-US" dirty="0" err="1" smtClean="0">
                <a:latin typeface="FMSamantha" pitchFamily="2" charset="0"/>
              </a:rPr>
              <a:t>ákalrk</a:t>
            </a:r>
            <a:r>
              <a:rPr lang="en-US" dirty="0" smtClean="0">
                <a:latin typeface="FMSamantha" pitchFamily="2" charset="0"/>
              </a:rPr>
              <a:t> ,o </a:t>
            </a:r>
            <a:r>
              <a:rPr lang="en-US" dirty="0" err="1" smtClean="0">
                <a:latin typeface="FMSamantha" pitchFamily="2" charset="0"/>
              </a:rPr>
              <a:t>fyda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fnda</a:t>
            </a:r>
            <a:r>
              <a:rPr lang="en-US" dirty="0" smtClean="0">
                <a:latin typeface="FMSamantha" pitchFamily="2" charset="0"/>
              </a:rPr>
              <a:t>;,a </a:t>
            </a:r>
            <a:r>
              <a:rPr lang="en-US" dirty="0" err="1" smtClean="0">
                <a:latin typeface="FMSamantha" pitchFamily="2" charset="0"/>
              </a:rPr>
              <a:t>lrk</a:t>
            </a:r>
            <a:r>
              <a:rPr lang="en-US" dirty="0" smtClean="0">
                <a:latin typeface="FMSamantha" pitchFamily="2" charset="0"/>
              </a:rPr>
              <a:t> ,o </a:t>
            </a:r>
            <a:r>
              <a:rPr lang="en-US" dirty="0" err="1" smtClean="0">
                <a:latin typeface="FMSamantha" pitchFamily="2" charset="0"/>
              </a:rPr>
              <a:t>we;eï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wdydr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mdk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fi,aishia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wxYl</a:t>
            </a:r>
            <a:r>
              <a:rPr lang="en-US" dirty="0" smtClean="0">
                <a:latin typeface="FMSamantha" pitchFamily="2" charset="0"/>
              </a:rPr>
              <a:t> 121 l </a:t>
            </a:r>
          </a:p>
          <a:p>
            <a:r>
              <a:rPr lang="en-US" dirty="0" smtClean="0">
                <a:latin typeface="FMSamantha" pitchFamily="2" charset="0"/>
              </a:rPr>
              <a:t>by&lt; </a:t>
            </a:r>
            <a:r>
              <a:rPr lang="en-US" dirty="0" err="1" smtClean="0">
                <a:latin typeface="FMSamantha" pitchFamily="2" charset="0"/>
              </a:rPr>
              <a:t>WIaK;ajhlg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r;a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lsrSfuka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ish¿u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CIqø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>
                <a:latin typeface="FMSamantha" pitchFamily="2" charset="0"/>
              </a:rPr>
              <a:t>P</a:t>
            </a:r>
            <a:r>
              <a:rPr lang="en-US" dirty="0" err="1" smtClean="0">
                <a:latin typeface="FMSamantha" pitchFamily="2" charset="0"/>
              </a:rPr>
              <a:t>Sùka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úkdY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lsrSu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cSjdkq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yrKhhs</a:t>
            </a:r>
            <a:endParaRPr lang="en-US" dirty="0" smtClean="0">
              <a:latin typeface="FMSamantha" pitchFamily="2" charset="0"/>
            </a:endParaRPr>
          </a:p>
          <a:p>
            <a:endParaRPr lang="en-US" dirty="0">
              <a:latin typeface="FMSamantha" pitchFamily="2" charset="0"/>
            </a:endParaRPr>
          </a:p>
          <a:p>
            <a:r>
              <a:rPr lang="en-US" dirty="0" err="1" smtClean="0">
                <a:latin typeface="FMSamantha" pitchFamily="2" charset="0"/>
              </a:rPr>
              <a:t>os</a:t>
            </a:r>
            <a:r>
              <a:rPr lang="en-US" dirty="0" smtClean="0">
                <a:latin typeface="FMSamantha" pitchFamily="2" charset="0"/>
              </a:rPr>
              <a:t>.= l&lt;la </a:t>
            </a:r>
            <a:r>
              <a:rPr lang="en-US" dirty="0" err="1" smtClean="0">
                <a:latin typeface="FMSamantha" pitchFamily="2" charset="0"/>
              </a:rPr>
              <a:t>fuu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l%uhg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wdydr</a:t>
            </a:r>
            <a:r>
              <a:rPr lang="en-US" dirty="0" smtClean="0">
                <a:latin typeface="FMSamantha" pitchFamily="2" charset="0"/>
              </a:rPr>
              <a:t> </a:t>
            </a:r>
            <a:r>
              <a:rPr lang="en-US" dirty="0" err="1" smtClean="0">
                <a:latin typeface="FMSamantha" pitchFamily="2" charset="0"/>
              </a:rPr>
              <a:t>l,a;nd</a:t>
            </a:r>
            <a:r>
              <a:rPr lang="en-US" dirty="0" smtClean="0">
                <a:latin typeface="FMSamantha" pitchFamily="2" charset="0"/>
              </a:rPr>
              <a:t>.; </a:t>
            </a:r>
            <a:r>
              <a:rPr lang="en-US" dirty="0" err="1" smtClean="0">
                <a:latin typeface="FMSamantha" pitchFamily="2" charset="0"/>
              </a:rPr>
              <a:t>yelsh</a:t>
            </a:r>
            <a:r>
              <a:rPr lang="en-US" dirty="0" smtClean="0">
                <a:latin typeface="FMSamantha" pitchFamily="2" charset="0"/>
              </a:rPr>
              <a:t> </a:t>
            </a:r>
            <a:endParaRPr lang="en-US" dirty="0">
              <a:latin typeface="FMSamantha" pitchFamily="2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9800" y="2510790"/>
            <a:ext cx="2379564" cy="3331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7696" y="3352800"/>
            <a:ext cx="38100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22610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762000"/>
            <a:ext cx="287450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latin typeface="FMSamantha" pitchFamily="2" charset="0"/>
              </a:rPr>
              <a:t>ls%hdldrlu</a:t>
            </a:r>
            <a:r>
              <a:rPr lang="en-US" dirty="0" smtClean="0">
                <a:latin typeface="FMSamantha" pitchFamily="2" charset="0"/>
              </a:rPr>
              <a:t> </a:t>
            </a:r>
          </a:p>
          <a:p>
            <a:endParaRPr lang="en-US" dirty="0">
              <a:latin typeface="FMSamantha" pitchFamily="2" charset="0"/>
            </a:endParaRPr>
          </a:p>
          <a:p>
            <a:r>
              <a:rPr lang="en-US" dirty="0" smtClean="0">
                <a:latin typeface="FMSamantha" pitchFamily="2" charset="0"/>
              </a:rPr>
              <a:t>my; j.=j iïmQ¾K </a:t>
            </a:r>
            <a:r>
              <a:rPr lang="en-US" dirty="0" err="1" smtClean="0">
                <a:latin typeface="FMSamantha" pitchFamily="2" charset="0"/>
              </a:rPr>
              <a:t>lrkak</a:t>
            </a:r>
            <a:endParaRPr lang="en-US" dirty="0" smtClean="0">
              <a:latin typeface="FMSamantha" pitchFamily="2" charset="0"/>
            </a:endParaRPr>
          </a:p>
          <a:p>
            <a:endParaRPr lang="en-US" dirty="0">
              <a:latin typeface="FMSamantha" pitchFamily="2" charset="0"/>
            </a:endParaRPr>
          </a:p>
          <a:p>
            <a:endParaRPr lang="en-US" dirty="0" smtClean="0">
              <a:latin typeface="FMSamantha" pitchFamily="2" charset="0"/>
            </a:endParaRPr>
          </a:p>
          <a:p>
            <a:endParaRPr lang="en-US" dirty="0">
              <a:latin typeface="FMSamantha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0776840"/>
              </p:ext>
            </p:extLst>
          </p:nvPr>
        </p:nvGraphicFramePr>
        <p:xfrm>
          <a:off x="1524000" y="1905000"/>
          <a:ext cx="67818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"/>
                <a:gridCol w="2286000"/>
                <a:gridCol w="4114800"/>
              </a:tblGrid>
              <a:tr h="13208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FMSamantha" pitchFamily="2" charset="0"/>
                        </a:rPr>
                        <a:t>wdydrh</a:t>
                      </a:r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FMSamantha" pitchFamily="2" charset="0"/>
                        </a:rPr>
                        <a:t>l,a;nd</a:t>
                      </a:r>
                      <a:r>
                        <a:rPr lang="en-US" dirty="0" smtClean="0">
                          <a:latin typeface="FMSamantha" pitchFamily="2" charset="0"/>
                        </a:rPr>
                        <a:t> .</a:t>
                      </a:r>
                      <a:r>
                        <a:rPr lang="en-US" dirty="0" err="1" smtClean="0">
                          <a:latin typeface="FMSamantha" pitchFamily="2" charset="0"/>
                        </a:rPr>
                        <a:t>ekSug</a:t>
                      </a:r>
                      <a:r>
                        <a:rPr lang="en-US" dirty="0" smtClean="0">
                          <a:latin typeface="FMSamantha" pitchFamily="2" charset="0"/>
                        </a:rPr>
                        <a:t> </a:t>
                      </a:r>
                      <a:r>
                        <a:rPr lang="en-US" dirty="0" err="1" smtClean="0">
                          <a:latin typeface="FMSamantha" pitchFamily="2" charset="0"/>
                        </a:rPr>
                        <a:t>fhdodf.k</a:t>
                      </a:r>
                      <a:r>
                        <a:rPr lang="en-US" dirty="0" smtClean="0">
                          <a:latin typeface="FMSamantha" pitchFamily="2" charset="0"/>
                        </a:rPr>
                        <a:t> </a:t>
                      </a:r>
                      <a:r>
                        <a:rPr lang="en-US" dirty="0" err="1" smtClean="0">
                          <a:latin typeface="FMSamantha" pitchFamily="2" charset="0"/>
                        </a:rPr>
                        <a:t>we;s</a:t>
                      </a:r>
                      <a:r>
                        <a:rPr lang="en-US" dirty="0" smtClean="0">
                          <a:latin typeface="FMSamantha" pitchFamily="2" charset="0"/>
                        </a:rPr>
                        <a:t> ;</a:t>
                      </a:r>
                      <a:r>
                        <a:rPr lang="en-US" dirty="0" err="1" smtClean="0">
                          <a:latin typeface="FMSamantha" pitchFamily="2" charset="0"/>
                        </a:rPr>
                        <a:t>dCIKsl</a:t>
                      </a:r>
                      <a:r>
                        <a:rPr lang="en-US" dirty="0" smtClean="0">
                          <a:latin typeface="FMSamantha" pitchFamily="2" charset="0"/>
                        </a:rPr>
                        <a:t> </a:t>
                      </a:r>
                      <a:r>
                        <a:rPr lang="en-US" dirty="0" err="1" smtClean="0">
                          <a:latin typeface="FMSamantha" pitchFamily="2" charset="0"/>
                        </a:rPr>
                        <a:t>l%uh</a:t>
                      </a:r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FMSamantha" pitchFamily="2" charset="0"/>
                        </a:rPr>
                        <a:t>fhda.Ü</a:t>
                      </a:r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>
                          <a:latin typeface="FMSamantha" pitchFamily="2" charset="0"/>
                        </a:rPr>
                        <a:t>r;alsrSu</a:t>
                      </a:r>
                      <a:r>
                        <a:rPr lang="en-US" dirty="0" smtClean="0">
                          <a:latin typeface="FMSamantha" pitchFamily="2" charset="0"/>
                        </a:rPr>
                        <a:t>  $</a:t>
                      </a:r>
                      <a:r>
                        <a:rPr lang="en-US" baseline="0" dirty="0" smtClean="0">
                          <a:latin typeface="FMSamantha" pitchFamily="2" charset="0"/>
                        </a:rPr>
                        <a:t> </a:t>
                      </a:r>
                      <a:r>
                        <a:rPr lang="en-US" baseline="0" dirty="0" err="1" smtClean="0">
                          <a:latin typeface="FMSamantha" pitchFamily="2" charset="0"/>
                        </a:rPr>
                        <a:t>meiùu</a:t>
                      </a:r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FMSamantha" pitchFamily="2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2749529"/>
              </p:ext>
            </p:extLst>
          </p:nvPr>
        </p:nvGraphicFramePr>
        <p:xfrm>
          <a:off x="1600200" y="5791200"/>
          <a:ext cx="6096000" cy="365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8948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598</Words>
  <Application>Microsoft Office PowerPoint</Application>
  <PresentationFormat>On-screen Show (4:3)</PresentationFormat>
  <Paragraphs>104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02468101214161820222</dc:creator>
  <cp:lastModifiedBy>School Office</cp:lastModifiedBy>
  <cp:revision>31</cp:revision>
  <dcterms:created xsi:type="dcterms:W3CDTF">2021-05-15T01:54:40Z</dcterms:created>
  <dcterms:modified xsi:type="dcterms:W3CDTF">2021-05-15T17:58:02Z</dcterms:modified>
</cp:coreProperties>
</file>