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2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0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5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9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456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7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2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5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4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92857-D601-4D02-B8E6-52B2BA55744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C187A6-D7A2-4880-80DE-B963A4B26B1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457200"/>
            <a:ext cx="4648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EASY ENGLISH</a:t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GRADE 8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648200"/>
            <a:ext cx="7391400" cy="137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Algerian" pitchFamily="82" charset="0"/>
              </a:rPr>
              <a:t>ZONAL EDUCATION OFFICE-EMBILIPITIYA</a:t>
            </a:r>
          </a:p>
          <a:p>
            <a:r>
              <a:rPr lang="en-US" sz="1900" dirty="0" smtClean="0">
                <a:latin typeface="Arial Rounded MT Bold" pitchFamily="34" charset="0"/>
              </a:rPr>
              <a:t>                                                      </a:t>
            </a:r>
            <a:r>
              <a:rPr lang="en-US" sz="19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Prepared by – Ms. D.A.N.Lakmali</a:t>
            </a:r>
          </a:p>
          <a:p>
            <a:r>
              <a:rPr lang="en-US" sz="19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                                                  R/</a:t>
            </a:r>
            <a:r>
              <a:rPr lang="en-US" sz="19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Emb</a:t>
            </a:r>
            <a:r>
              <a:rPr lang="en-US" sz="19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/</a:t>
            </a:r>
            <a:r>
              <a:rPr lang="en-US" sz="19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Mulendiyawala</a:t>
            </a:r>
            <a:r>
              <a:rPr lang="en-US" sz="19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M.V</a:t>
            </a:r>
            <a:r>
              <a:rPr lang="en-US" dirty="0" smtClean="0">
                <a:solidFill>
                  <a:srgbClr val="0070C0"/>
                </a:solidFill>
                <a:latin typeface="Algerian" pitchFamily="82" charset="0"/>
              </a:rPr>
              <a:t>.</a:t>
            </a:r>
            <a:endParaRPr lang="en-US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9"/>
          <a:stretch/>
        </p:blipFill>
        <p:spPr>
          <a:xfrm>
            <a:off x="1226127" y="2036618"/>
            <a:ext cx="41910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10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5943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  <a:cs typeface="Aharoni" pitchFamily="2" charset="-79"/>
              </a:rPr>
              <a:t>UNIT 03</a:t>
            </a:r>
            <a:br>
              <a:rPr lang="en-US" sz="3200" dirty="0" smtClean="0">
                <a:solidFill>
                  <a:srgbClr val="FF0000"/>
                </a:solidFill>
                <a:latin typeface="Arial Rounded MT Bold" pitchFamily="34" charset="0"/>
                <a:cs typeface="Aharoni" pitchFamily="2" charset="-79"/>
              </a:rPr>
            </a:b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  <a:cs typeface="Aharoni" pitchFamily="2" charset="-79"/>
              </a:rPr>
              <a:t>LET’S BE CONSIDERATE</a:t>
            </a:r>
            <a:endParaRPr lang="en-US" sz="3200" dirty="0">
              <a:solidFill>
                <a:srgbClr val="FF0000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73914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Activity- 3.9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Competency Level – Reads and responds to simple poems.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79"/>
          <a:stretch/>
        </p:blipFill>
        <p:spPr>
          <a:xfrm>
            <a:off x="4724400" y="2209800"/>
            <a:ext cx="3367088" cy="2175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18"/>
          <a:stretch/>
        </p:blipFill>
        <p:spPr>
          <a:xfrm>
            <a:off x="1066800" y="2158712"/>
            <a:ext cx="2057400" cy="20946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154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3276600" cy="4572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Circle the correct answer.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61722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many lines are there in this poem?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What is the poem about?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About children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About shadow</a:t>
            </a:r>
          </a:p>
          <a:p>
            <a:pPr marL="0" indent="0">
              <a:buNone/>
            </a:pPr>
            <a:endParaRPr lang="en-US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Find the rhyming words.</a:t>
            </a:r>
          </a:p>
          <a:p>
            <a:pPr>
              <a:buFont typeface="+mj-lt"/>
              <a:buAutoNum type="alphaLcPeriod"/>
            </a:pP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Head-bed</a:t>
            </a:r>
          </a:p>
          <a:p>
            <a:pPr>
              <a:buFont typeface="+mj-lt"/>
              <a:buAutoNum type="alphaLcPeriod"/>
            </a:pP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Bed- up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Which line says  that both the writer and the shadow are alike?</a:t>
            </a:r>
          </a:p>
          <a:p>
            <a:pPr>
              <a:buFont typeface="+mj-lt"/>
              <a:buAutoNum type="alphaLcPeriod"/>
            </a:pP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line</a:t>
            </a:r>
          </a:p>
          <a:p>
            <a:pPr>
              <a:buFont typeface="+mj-lt"/>
              <a:buAutoNum type="alphaLcPeriod"/>
            </a:pP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line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Where was the shadow when the writer woke up in the morning?</a:t>
            </a:r>
          </a:p>
          <a:p>
            <a:pPr>
              <a:buFont typeface="+mj-lt"/>
              <a:buAutoNum type="alphaLcPeriod"/>
            </a:pP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the playground</a:t>
            </a:r>
          </a:p>
          <a:p>
            <a:pPr>
              <a:buFont typeface="+mj-lt"/>
              <a:buAutoNum type="alphaLcPeriod"/>
            </a:pP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bed at home.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450" y="1107925"/>
            <a:ext cx="2016275" cy="2016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0283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09600"/>
            <a:ext cx="6553200" cy="472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339369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Custom 7">
      <a:dk1>
        <a:srgbClr val="FCD9D3"/>
      </a:dk1>
      <a:lt1>
        <a:srgbClr val="0D78C9"/>
      </a:lt1>
      <a:dk2>
        <a:srgbClr val="FFB279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111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Apex</vt:lpstr>
      <vt:lpstr>Flow</vt:lpstr>
      <vt:lpstr>EASY ENGLISH GRADE 8</vt:lpstr>
      <vt:lpstr>UNIT 03 LET’S BE CONSIDERATE</vt:lpstr>
      <vt:lpstr>Circle the correct answer.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13</cp:revision>
  <dcterms:created xsi:type="dcterms:W3CDTF">2021-01-06T04:16:17Z</dcterms:created>
  <dcterms:modified xsi:type="dcterms:W3CDTF">2021-01-08T10:56:41Z</dcterms:modified>
</cp:coreProperties>
</file>