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58" r:id="rId4"/>
    <p:sldId id="284" r:id="rId5"/>
    <p:sldId id="286" r:id="rId6"/>
    <p:sldId id="287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7" r:id="rId15"/>
    <p:sldId id="296" r:id="rId16"/>
    <p:sldId id="298" r:id="rId17"/>
    <p:sldId id="299" r:id="rId18"/>
    <p:sldId id="300" r:id="rId19"/>
    <p:sldId id="301" r:id="rId20"/>
    <p:sldId id="259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2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7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1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7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5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9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1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90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9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2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56113-FC89-47F3-8C94-A0E93D9C273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8FD98-2327-499D-8485-1C68E4AD9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4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344" y="156157"/>
            <a:ext cx="111357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i-LK" sz="8000" dirty="0"/>
              <a:t>අන්තර්ජාලයේ සැරිසරමු.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18964" y="3886274"/>
            <a:ext cx="36318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8</a:t>
            </a:r>
            <a:r>
              <a:rPr lang="si-LK" sz="4000" dirty="0" smtClean="0"/>
              <a:t>- </a:t>
            </a:r>
            <a:r>
              <a:rPr lang="si-LK" sz="4000" dirty="0"/>
              <a:t>ශ්‍රේණිය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4344" y="6117465"/>
            <a:ext cx="11084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3200" dirty="0" smtClean="0"/>
              <a:t>නිර්මාණය-      ලහිරු මධුෂාන්             ර/ඇඹි/කච්චිගල විද්‍යාලයය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846262" y="2062103"/>
            <a:ext cx="2028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6</a:t>
            </a:r>
            <a:r>
              <a:rPr lang="si-LK" sz="4400" dirty="0" smtClean="0"/>
              <a:t> පාඩම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509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-12882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 smtClean="0"/>
              <a:t>භ</a:t>
            </a:r>
            <a:r>
              <a:rPr lang="si-LK" sz="3600" b="1" u="sng" dirty="0"/>
              <a:t>ාවිතා කර වෙබ් පිටුවක් සංවර්ධනය</a:t>
            </a:r>
            <a:endParaRPr lang="en-US" sz="36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395470" y="739643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පිටුවෙහි තිරස්ව මධ්‍යනය කිරීම​​​​</a:t>
            </a:r>
            <a:endParaRPr lang="en-US" sz="28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144997" y="3849597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බුලට් සලකුණු සහිත ලැයිස්තු ආරම</a:t>
            </a:r>
            <a:r>
              <a:rPr lang="si-LK" sz="2800" b="1" dirty="0" smtClean="0"/>
              <a:t>්භ </a:t>
            </a:r>
            <a:r>
              <a:rPr lang="si-LK" sz="2800" b="1" dirty="0"/>
              <a:t>කිරීම​</a:t>
            </a:r>
            <a:endParaRPr lang="en-US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94" y="739643"/>
            <a:ext cx="1885950" cy="504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1" y="1401470"/>
            <a:ext cx="4533900" cy="2171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541" y="1491303"/>
            <a:ext cx="5662411" cy="184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94" y="3859843"/>
            <a:ext cx="1743075" cy="514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137" y="4514850"/>
            <a:ext cx="4391697" cy="226490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5299206" y="2178227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-12882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 smtClean="0"/>
              <a:t>භ</a:t>
            </a:r>
            <a:r>
              <a:rPr lang="si-LK" sz="3600" b="1" u="sng" dirty="0"/>
              <a:t>ාවිතා කර වෙබ් පිටුවක් සංවර්ධනය</a:t>
            </a:r>
            <a:endParaRPr lang="en-US" sz="36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196512" y="704259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බුලට් </a:t>
            </a:r>
            <a:r>
              <a:rPr lang="en-US" sz="2800" b="1" dirty="0" smtClean="0"/>
              <a:t>/</a:t>
            </a:r>
            <a:r>
              <a:rPr lang="si-LK" sz="2800" b="1" dirty="0"/>
              <a:t>අංක</a:t>
            </a:r>
            <a:r>
              <a:rPr lang="si-LK" sz="2800" b="1" dirty="0" smtClean="0"/>
              <a:t>​</a:t>
            </a:r>
            <a:r>
              <a:rPr lang="en-US" sz="2800" b="1" dirty="0" smtClean="0"/>
              <a:t> </a:t>
            </a:r>
            <a:r>
              <a:rPr lang="si-LK" sz="2800" b="1" dirty="0" smtClean="0"/>
              <a:t>සහ</a:t>
            </a:r>
            <a:r>
              <a:rPr lang="si-LK" sz="2800" b="1" dirty="0"/>
              <a:t>ිත ලැයිස්තු යෙදීමට </a:t>
            </a:r>
            <a:r>
              <a:rPr lang="si-LK" sz="2800" dirty="0">
                <a:solidFill>
                  <a:srgbClr val="FF0000"/>
                </a:solidFill>
              </a:rPr>
              <a:t>​​​​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4963" y="3989020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අංක </a:t>
            </a:r>
            <a:r>
              <a:rPr lang="si-LK" sz="2800" b="1" dirty="0" smtClean="0"/>
              <a:t>සහ</a:t>
            </a:r>
            <a:r>
              <a:rPr lang="si-LK" sz="2800" b="1" dirty="0"/>
              <a:t>ිත ලැයිස්තු ආරම</a:t>
            </a:r>
            <a:r>
              <a:rPr lang="si-LK" sz="2800" b="1" dirty="0" smtClean="0"/>
              <a:t>්භ </a:t>
            </a:r>
            <a:r>
              <a:rPr lang="si-LK" sz="2800" b="1" dirty="0"/>
              <a:t>කිරීම</a:t>
            </a:r>
            <a:r>
              <a:rPr lang="si-LK" sz="2800" dirty="0">
                <a:solidFill>
                  <a:srgbClr val="FF0000"/>
                </a:solidFill>
              </a:rPr>
              <a:t>​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44" y="704259"/>
            <a:ext cx="1666875" cy="542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507" y="1358896"/>
            <a:ext cx="4183627" cy="2377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917" y="1333159"/>
            <a:ext cx="4629150" cy="2428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44" y="3978840"/>
            <a:ext cx="1743075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9824" y="4548447"/>
            <a:ext cx="4387202" cy="2225928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5777850" y="2077949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154545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 smtClean="0"/>
              <a:t>භ</a:t>
            </a:r>
            <a:r>
              <a:rPr lang="si-LK" sz="3600" b="1" u="sng" dirty="0"/>
              <a:t>ාවිතා කර වෙබ් පිටුවක් සංවර්ධනය</a:t>
            </a:r>
            <a:endParaRPr lang="en-US" sz="36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253799" y="828176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 smtClean="0"/>
              <a:t>අ</a:t>
            </a:r>
            <a:r>
              <a:rPr lang="si-LK" sz="2800" b="1" dirty="0"/>
              <a:t>ංක</a:t>
            </a:r>
            <a:r>
              <a:rPr lang="si-LK" sz="2800" b="1" dirty="0" smtClean="0"/>
              <a:t>​</a:t>
            </a:r>
            <a:r>
              <a:rPr lang="en-US" sz="2800" b="1" dirty="0" smtClean="0"/>
              <a:t> </a:t>
            </a:r>
            <a:r>
              <a:rPr lang="si-LK" sz="2800" b="1" dirty="0" smtClean="0"/>
              <a:t>සහ</a:t>
            </a:r>
            <a:r>
              <a:rPr lang="si-LK" sz="2800" b="1" dirty="0"/>
              <a:t>ිත ලැයිස්තු යෙදීමට ​​​​</a:t>
            </a:r>
            <a:endParaRPr lang="en-US" sz="2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62" y="853933"/>
            <a:ext cx="1666875" cy="542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24" y="1449915"/>
            <a:ext cx="4221051" cy="2462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651" y="1482188"/>
            <a:ext cx="4416515" cy="24300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12" y="4223095"/>
            <a:ext cx="1724025" cy="5429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30849" y="4180369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වාක්‍යයක අවසානය පෙන්වීම</a:t>
            </a:r>
            <a:r>
              <a:rPr lang="si-LK" sz="2800" dirty="0">
                <a:solidFill>
                  <a:srgbClr val="FF0000"/>
                </a:solidFill>
              </a:rPr>
              <a:t>​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593" y="4812479"/>
            <a:ext cx="4134118" cy="19802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9195" y="4703589"/>
            <a:ext cx="4543425" cy="183832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5604419" y="5462275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644467" y="2421567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154545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 smtClean="0"/>
              <a:t>භ</a:t>
            </a:r>
            <a:r>
              <a:rPr lang="si-LK" sz="3600" b="1" u="sng" dirty="0"/>
              <a:t>ාවිතා කර වෙබ් පිටුවක් සංවර්ධනය</a:t>
            </a:r>
            <a:endParaRPr lang="en-US" sz="36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253799" y="828176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ජේදයක් ආරම</a:t>
            </a:r>
            <a:r>
              <a:rPr lang="si-LK" sz="2800" b="1" dirty="0" smtClean="0"/>
              <a:t>්භ </a:t>
            </a:r>
            <a:r>
              <a:rPr lang="si-LK" sz="2800" b="1" dirty="0"/>
              <a:t>කිරීම​ ​​​​</a:t>
            </a:r>
            <a:endParaRPr lang="en-US" sz="28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253799" y="3763774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පින්තුරයක් ඇතුලත් කිරීම </a:t>
            </a:r>
            <a:r>
              <a:rPr lang="si-LK" sz="2800" dirty="0">
                <a:solidFill>
                  <a:srgbClr val="FF0000"/>
                </a:solidFill>
              </a:rPr>
              <a:t>​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12" y="828176"/>
            <a:ext cx="1743075" cy="523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57" y="1425684"/>
            <a:ext cx="4968050" cy="2020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925" y="1351396"/>
            <a:ext cx="4524375" cy="2228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12" y="3749159"/>
            <a:ext cx="1838325" cy="552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805" y="4063282"/>
            <a:ext cx="4803618" cy="26360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37" y="4470522"/>
            <a:ext cx="4954370" cy="214570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6049947" y="5209847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938320" y="2076176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154545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 smtClean="0"/>
              <a:t>භ</a:t>
            </a:r>
            <a:r>
              <a:rPr lang="si-LK" sz="3600" b="1" u="sng" dirty="0"/>
              <a:t>ාවිතා කර වෙබ් පිටුවක් සංවර්ධනය</a:t>
            </a:r>
            <a:endParaRPr lang="en-US" sz="36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253799" y="828176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අධි සන්ධානයක්  ඇති කිරීම සඳහා  ​​​​</a:t>
            </a:r>
            <a:endParaRPr lang="en-US" sz="2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99" y="878365"/>
            <a:ext cx="1905000" cy="47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99" y="1698093"/>
            <a:ext cx="5529684" cy="2390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891" y="1698094"/>
            <a:ext cx="4657725" cy="2390775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6096000" y="2488684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154545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/>
              <a:t>උපලක්‍ෂණ </a:t>
            </a:r>
            <a:endParaRPr lang="en-US" sz="36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403797" y="974274"/>
            <a:ext cx="86030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/>
              <a:t>සියළුම </a:t>
            </a:r>
            <a:r>
              <a:rPr lang="en-US" sz="2800" b="1" dirty="0" smtClean="0"/>
              <a:t>HTML</a:t>
            </a:r>
            <a:r>
              <a:rPr lang="si-LK" sz="2800" b="1" dirty="0" smtClean="0"/>
              <a:t> </a:t>
            </a:r>
            <a:r>
              <a:rPr lang="si-LK" sz="2800" b="1" dirty="0"/>
              <a:t>මුලිකාංග සඳහා උපලක්‍ෂණ තිබිය හැක.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/>
              <a:t>මුලිකාංග පිලිබඳ අමතර තොරතුරු සපයන්නේ මුලිකාංග මගිනි.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/>
              <a:t>මුලිකාංගයක උපලක්‍ෂණයක් සෑම විටම ආරම්භක උසුලනය තුල පවතී.</a:t>
            </a:r>
          </a:p>
          <a:p>
            <a:r>
              <a:rPr lang="si-LK" sz="2800" b="1" dirty="0" smtClean="0"/>
              <a:t>  </a:t>
            </a:r>
            <a:r>
              <a:rPr lang="si-LK" sz="2800" b="1" dirty="0"/>
              <a:t>​​​​</a:t>
            </a:r>
            <a:endParaRPr lang="en-US" sz="28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236368" y="3558401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අකුරු වර්ණය මාරු කිරීමට  ​​​​</a:t>
            </a:r>
            <a:endParaRPr lang="en-US" sz="28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487" y="4324208"/>
            <a:ext cx="45148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0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154545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/>
              <a:t>උපලක්‍ෂණ </a:t>
            </a:r>
            <a:endParaRPr lang="en-US" sz="3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1236368" y="800876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 smtClean="0"/>
              <a:t>අක</a:t>
            </a:r>
            <a:r>
              <a:rPr lang="si-LK" sz="2800" b="1" dirty="0"/>
              <a:t>ුරු ප්‍රමාණය මාරු කිරීමට   ​​​​</a:t>
            </a:r>
            <a:endParaRPr lang="en-US" sz="2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76" y="1377551"/>
            <a:ext cx="4772025" cy="1171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6368" y="2711004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අකුරු වර්ගය මාරු කිරීමට    ​​​​</a:t>
            </a:r>
            <a:endParaRPr lang="en-US" sz="28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576" y="3336661"/>
            <a:ext cx="4638675" cy="1085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6368" y="4621132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 smtClean="0"/>
              <a:t>අක</a:t>
            </a:r>
            <a:r>
              <a:rPr lang="si-LK" sz="2800" b="1" dirty="0"/>
              <a:t>ුරු ප්‍රමාණය මාරු කිරීමට   ​​​​</a:t>
            </a:r>
            <a:endParaRPr lang="en-US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576" y="5236520"/>
            <a:ext cx="54387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154545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/>
              <a:t>භාවිතයෙන් සම්බන්ධක සෑදීම </a:t>
            </a:r>
            <a:endParaRPr lang="en-US" sz="3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1236367" y="800876"/>
            <a:ext cx="10341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&lt;a&gt; </a:t>
            </a:r>
            <a:r>
              <a:rPr lang="si-LK" sz="2800" b="1" dirty="0" smtClean="0"/>
              <a:t>උස</a:t>
            </a:r>
            <a:r>
              <a:rPr lang="si-LK" sz="2800" b="1" dirty="0"/>
              <a:t>ුලනය අධි සන්ධාන සඳහා භාවිතා වේ.එනම් එක් පිටුවක සිට වෙනත් පිටුවකට සම්බන්ධ වීමට </a:t>
            </a:r>
            <a:r>
              <a:rPr lang="si-LK" sz="2800" b="1" dirty="0" smtClean="0"/>
              <a:t>​​​​</a:t>
            </a:r>
            <a:endParaRPr lang="en-US" sz="28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970467" y="1788686"/>
            <a:ext cx="86030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/>
              <a:t>&lt;</a:t>
            </a:r>
            <a:r>
              <a:rPr lang="en-US" sz="2800" b="1" dirty="0"/>
              <a:t>a</a:t>
            </a:r>
            <a:r>
              <a:rPr lang="si-LK" sz="2800" b="1" dirty="0"/>
              <a:t>&gt; උසුලනයේ </a:t>
            </a:r>
            <a:r>
              <a:rPr lang="en-US" sz="2800" b="1" dirty="0" err="1"/>
              <a:t>Href</a:t>
            </a:r>
            <a:r>
              <a:rPr lang="en-US" sz="2800" b="1" dirty="0"/>
              <a:t> </a:t>
            </a:r>
            <a:r>
              <a:rPr lang="si-LK" sz="2800" b="1" dirty="0"/>
              <a:t>උපලක්‍ෂණය මගින් සම්බන්ධක ගමනාන්තය පෙන්නුම් කරයි.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/>
              <a:t>සංචාරය නොකළ සම්බන්ධක නිල පැහැය සහ යටින් ඉරි ඇදී ඇත.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/>
              <a:t>සංචාරය කල සම්බන්ධක දම් පැහැය සහ යටින් ඉරි ඇදී ඇත.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/>
              <a:t>ක්‍රියාකාරී සම්බන්ධක රතු පැහැය සහ යටින් ඉරි ඇදී </a:t>
            </a:r>
            <a:r>
              <a:rPr lang="si-LK" sz="2800" b="1" dirty="0" smtClean="0"/>
              <a:t>ඇත​</a:t>
            </a:r>
            <a:endParaRPr lang="en-US" sz="28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11" y="5101638"/>
            <a:ext cx="55626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154545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target </a:t>
            </a:r>
            <a:r>
              <a:rPr lang="si-LK" sz="3600" b="1" u="sng" dirty="0"/>
              <a:t>උප ලක්‍ෂණය  </a:t>
            </a:r>
            <a:endParaRPr lang="en-US" sz="3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1236367" y="800876"/>
            <a:ext cx="103417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Target </a:t>
            </a:r>
            <a:r>
              <a:rPr lang="si-LK" sz="2800" b="1" dirty="0" smtClean="0"/>
              <a:t>උප </a:t>
            </a:r>
            <a:r>
              <a:rPr lang="si-LK" sz="2800" b="1" dirty="0"/>
              <a:t>ලක්‍ෂණය සබැදි පිටුව විවෘත කිරීමේදී කොතනද යන්න දක්වයි.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 smtClean="0"/>
              <a:t>_</a:t>
            </a:r>
            <a:r>
              <a:rPr lang="en-US" sz="2800" b="1" dirty="0" smtClean="0"/>
              <a:t>blank </a:t>
            </a:r>
            <a:r>
              <a:rPr lang="si-LK" sz="2800" b="1" dirty="0" smtClean="0"/>
              <a:t>නව </a:t>
            </a:r>
            <a:r>
              <a:rPr lang="si-LK" sz="2800" b="1" dirty="0"/>
              <a:t>කවුළුවක හෝ පටිත්තක් තුල ඇති සම්බන්ධිත ලේඛනයක් විවෘත කරයි.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_self </a:t>
            </a:r>
            <a:r>
              <a:rPr lang="si-LK" sz="2800" b="1" dirty="0" smtClean="0"/>
              <a:t>සම</a:t>
            </a:r>
            <a:r>
              <a:rPr lang="si-LK" sz="2800" b="1" dirty="0"/>
              <a:t>්බන්ධිත ලේඛනය එම කවුළුව මතම විවෘත කරයි.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_parent </a:t>
            </a:r>
            <a:r>
              <a:rPr lang="si-LK" sz="2800" b="1" dirty="0" smtClean="0"/>
              <a:t>සම</a:t>
            </a:r>
            <a:r>
              <a:rPr lang="si-LK" sz="2800" b="1" dirty="0"/>
              <a:t>්බන්ධිත ලේඛනය මවු රාමුව තුල විවෘත කරයි.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_top </a:t>
            </a:r>
            <a:r>
              <a:rPr lang="si-LK" sz="2800" b="1" dirty="0" smtClean="0"/>
              <a:t>සම</a:t>
            </a:r>
            <a:r>
              <a:rPr lang="si-LK" sz="2800" b="1" dirty="0"/>
              <a:t>්බන්ධිත ලේඛනය කවුළුවක සම්පුර්ණ කඩ තුල විවෘත කරයි.</a:t>
            </a:r>
            <a:endParaRPr lang="en-US" sz="2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416" y="4175773"/>
            <a:ext cx="5753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9197" y="538668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titles </a:t>
            </a:r>
            <a:r>
              <a:rPr lang="si-LK" sz="3600" b="1" u="sng" dirty="0"/>
              <a:t>උප ලක්‍ෂණය  </a:t>
            </a:r>
            <a:endParaRPr lang="en-US" sz="3600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1249424" y="1213019"/>
            <a:ext cx="10341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/>
              <a:t>මෙමගින් මුලිකාංගයක් පිලිබඳ අමතර තොරතුරු නිශ්චිතව දක්වයි.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2800" b="1" dirty="0"/>
              <a:t>මුසිකය මුලිකාංගයක් හරහා ගමන් කරන විට එහි තොරතුරු මෙවලම් ඉගියේ පෙන්වයි. </a:t>
            </a:r>
            <a:endParaRPr lang="en-US" sz="28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937" y="2905125"/>
            <a:ext cx="58769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878" y="1012578"/>
            <a:ext cx="115137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0" b="1" dirty="0" smtClean="0"/>
              <a:t>6.2 </a:t>
            </a:r>
            <a:r>
              <a:rPr lang="si-LK" sz="14000" b="1" dirty="0"/>
              <a:t>වෙබ් පිටුවක් නිර්මා</a:t>
            </a:r>
            <a:r>
              <a:rPr lang="si-LK" sz="14000" b="1" dirty="0" smtClean="0"/>
              <a:t>ණය</a:t>
            </a:r>
            <a:endParaRPr lang="en-US" sz="14000" b="1" dirty="0"/>
          </a:p>
        </p:txBody>
      </p:sp>
    </p:spTree>
    <p:extLst>
      <p:ext uri="{BB962C8B-B14F-4D97-AF65-F5344CB8AC3E}">
        <p14:creationId xmlns:p14="http://schemas.microsoft.com/office/powerpoint/2010/main" val="396387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270456"/>
            <a:ext cx="893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3600" b="1" u="sng" dirty="0"/>
              <a:t>උසුලනයන් එකම වෙබ් පිටුවක දිස් වන ආකාරය </a:t>
            </a:r>
            <a:endParaRPr lang="en-US" sz="36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639" y="1086238"/>
            <a:ext cx="6246253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5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68"/>
            <a:ext cx="12192000" cy="686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4344" y="6117465"/>
            <a:ext cx="11084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3200" b="1" dirty="0" smtClean="0">
                <a:solidFill>
                  <a:schemeClr val="bg1"/>
                </a:solidFill>
              </a:rPr>
              <a:t>නිර්මාණය-      ලහිරු මධුෂාන්             ර/ඇඹි/කච්චිගල විද්‍යාලයය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270456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3600" b="1" u="sng" dirty="0"/>
              <a:t>වෙබ් පිටු නිර්මාණය කිරිමට පෙර සැලකිය යුතු කරුණු</a:t>
            </a:r>
            <a:endParaRPr lang="en-US" sz="36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189407" y="1187243"/>
            <a:ext cx="9594761" cy="45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3600" b="1" dirty="0"/>
              <a:t>අවශ්‍යතාවය කුමක්ද​</a:t>
            </a:r>
            <a:r>
              <a:rPr lang="si-LK" sz="3600" b="1" dirty="0" smtClean="0"/>
              <a:t>?</a:t>
            </a:r>
            <a:endParaRPr lang="si-LK" sz="36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3600" b="1" dirty="0"/>
              <a:t>භාවිතා කරන්නේ කවුද​?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3600" b="1" dirty="0"/>
              <a:t>සැකසුම හා ව්‍යුහය භාවිතයට පහසු විම​.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3600" b="1" dirty="0"/>
              <a:t>සැලැස්ම සහ මෝස්තරය​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3600" b="1" dirty="0"/>
              <a:t>මං සෙවුම්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3600" b="1" dirty="0"/>
              <a:t>චිත්‍රක භාවිතය​ </a:t>
            </a:r>
            <a:endParaRPr lang="en-US" sz="36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i-LK" sz="3600" b="1" dirty="0"/>
              <a:t>වෙබ් පිටු නිර්මාණය සඳහා භාවිතා කරනු ලබන භාෂාවන්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0864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6" y="270456"/>
            <a:ext cx="10367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3600" b="1" dirty="0"/>
              <a:t>වෙබ් පිටු නිර්මාණය සඳහා භාවිතා කරනු ලබන භාෂාවන්</a:t>
            </a:r>
            <a:endParaRPr lang="en-US" sz="3600" b="1" dirty="0"/>
          </a:p>
          <a:p>
            <a:endParaRPr lang="en-US" sz="3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106" y="1892389"/>
            <a:ext cx="2019300" cy="217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239" y="1616600"/>
            <a:ext cx="1228725" cy="1800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324" y="1285930"/>
            <a:ext cx="1009650" cy="1362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796" y="1281112"/>
            <a:ext cx="2171700" cy="212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980" y="4659867"/>
            <a:ext cx="2390775" cy="2143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3796" y="3799268"/>
            <a:ext cx="1893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WordPress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45784" y="4255119"/>
            <a:ext cx="1893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HTML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15003" y="3616689"/>
            <a:ext cx="1893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CSS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430551" y="2764720"/>
            <a:ext cx="1893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JavaScript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141229" y="5531374"/>
            <a:ext cx="1893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Ruby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19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270456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/>
              <a:t>හඳුනාගනිමු.</a:t>
            </a:r>
            <a:r>
              <a:rPr lang="en-US" sz="3600" b="1" u="sng" dirty="0" smtClean="0"/>
              <a:t> </a:t>
            </a:r>
            <a:endParaRPr lang="en-US" sz="36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189408" y="1187243"/>
            <a:ext cx="8603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HTML- Hypertext Markup Language</a:t>
            </a:r>
          </a:p>
          <a:p>
            <a:r>
              <a:rPr lang="en-US" sz="2800" dirty="0" smtClean="0"/>
              <a:t>HTML </a:t>
            </a:r>
            <a:r>
              <a:rPr lang="si-LK" sz="2800" dirty="0"/>
              <a:t>යනු ලෝක ව්‍යාප්ත ජාලය සඳහා ලේඛන සැකසිමට භාවිතා කරන මූලික භාෂාවකි</a:t>
            </a:r>
            <a:r>
              <a:rPr lang="si-LK" sz="2800" dirty="0" smtClean="0"/>
              <a:t>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56197" y="2947116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/>
              <a:t>සංස්කාරක​</a:t>
            </a:r>
            <a:r>
              <a:rPr lang="en-US" sz="3600" b="1" u="sng" dirty="0" smtClean="0"/>
              <a:t> </a:t>
            </a:r>
            <a:endParaRPr lang="en-US" sz="3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296" y="2771246"/>
            <a:ext cx="1790700" cy="1838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444" y="2793785"/>
            <a:ext cx="1800225" cy="1771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219" y="3679610"/>
            <a:ext cx="3676650" cy="1171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67" y="5196573"/>
            <a:ext cx="2886075" cy="141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7083" y="5243279"/>
            <a:ext cx="35052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270456"/>
            <a:ext cx="973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4000" b="1" u="sng" dirty="0"/>
              <a:t>උසුලන</a:t>
            </a:r>
            <a:r>
              <a:rPr lang="si-LK" sz="4000" b="1" u="sng" dirty="0" smtClean="0"/>
              <a:t>​</a:t>
            </a:r>
            <a:r>
              <a:rPr lang="en-US" sz="4000" b="1" u="sng" dirty="0" smtClean="0"/>
              <a:t> Tags/Elements</a:t>
            </a:r>
            <a:endParaRPr lang="en-US" sz="40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558343" y="1187243"/>
            <a:ext cx="93371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si-LK" sz="4000" dirty="0"/>
              <a:t>වෙබ් පිටු නිරමාණයේදී උසුලන භාවිතා කරයි.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si-LK" sz="4000" dirty="0"/>
              <a:t>උසුලනයක් සඳහා &lt; &gt; යොදා ගනී.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si-LK" sz="4000" dirty="0"/>
              <a:t>බොහෝ උසුලනයන්ට ආරම</a:t>
            </a:r>
            <a:r>
              <a:rPr lang="si-LK" sz="4000" dirty="0" smtClean="0"/>
              <a:t>්භයක</a:t>
            </a:r>
            <a:r>
              <a:rPr lang="si-LK" sz="4000" dirty="0"/>
              <a:t>් මෙන්ම අවසානයක්ද පවතී.</a:t>
            </a:r>
          </a:p>
        </p:txBody>
      </p:sp>
    </p:spTree>
    <p:extLst>
      <p:ext uri="{BB962C8B-B14F-4D97-AF65-F5344CB8AC3E}">
        <p14:creationId xmlns:p14="http://schemas.microsoft.com/office/powerpoint/2010/main" val="26489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270456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 smtClean="0"/>
              <a:t>භ</a:t>
            </a:r>
            <a:r>
              <a:rPr lang="si-LK" sz="3600" b="1" u="sng" dirty="0"/>
              <a:t>ාවිතා කර වෙබ් පිටුවක් සංවර්ධනය</a:t>
            </a:r>
            <a:endParaRPr lang="en-US" sz="3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33" y="1092551"/>
            <a:ext cx="1819275" cy="561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7137" y="1124392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වෙබ් පිටුව නිර්මාණය ආරම</a:t>
            </a:r>
            <a:r>
              <a:rPr lang="si-LK" sz="2800" b="1" dirty="0" smtClean="0"/>
              <a:t>්භය </a:t>
            </a:r>
            <a:r>
              <a:rPr lang="si-LK" sz="2800" b="1" dirty="0"/>
              <a:t>සහ අවසානය සටහන් කිරීමට</a:t>
            </a:r>
            <a:r>
              <a:rPr lang="si-LK" sz="2800" dirty="0" smtClean="0">
                <a:solidFill>
                  <a:srgbClr val="FF0000"/>
                </a:solidFill>
              </a:rPr>
              <a:t>​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33" y="2009338"/>
            <a:ext cx="1781175" cy="552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7137" y="2009338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වෙබ් පිටු නාමය යෙදීමේ සීමාව </a:t>
            </a:r>
            <a:endParaRPr lang="en-US" sz="28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33" y="4257750"/>
            <a:ext cx="1819275" cy="542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7137" y="4263232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වෙබ් පිටුව සඳහා නාමයක් ලබා දීමට</a:t>
            </a:r>
            <a:r>
              <a:rPr lang="si-LK" sz="2800" dirty="0" smtClean="0">
                <a:solidFill>
                  <a:srgbClr val="FF0000"/>
                </a:solidFill>
              </a:rPr>
              <a:t>​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8334" y="4938582"/>
            <a:ext cx="4200525" cy="1771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808" y="5303731"/>
            <a:ext cx="3200400" cy="942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5611" y="2671010"/>
            <a:ext cx="3352800" cy="1304925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5827890" y="5466125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270456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 smtClean="0"/>
              <a:t>භ</a:t>
            </a:r>
            <a:r>
              <a:rPr lang="si-LK" sz="3600" b="1" u="sng" dirty="0"/>
              <a:t>ාවිතා කර වෙබ් පිටුවක් සංවර්ධනය</a:t>
            </a:r>
            <a:endParaRPr lang="en-US" sz="36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537137" y="1124392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වෙබ් පිටුවෙහි අන්තර්ගත සීමා</a:t>
            </a:r>
            <a:r>
              <a:rPr lang="si-LK" sz="2800" b="1" dirty="0" smtClean="0"/>
              <a:t>ව</a:t>
            </a:r>
            <a:r>
              <a:rPr lang="si-LK" sz="2800" dirty="0" smtClean="0">
                <a:solidFill>
                  <a:srgbClr val="FF0000"/>
                </a:solidFill>
              </a:rPr>
              <a:t>​​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2283" y="3886847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මාතෘකා යෙදීම සඳහා</a:t>
            </a:r>
            <a:endParaRPr lang="en-US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30" y="1161462"/>
            <a:ext cx="1819275" cy="542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426" y="1809750"/>
            <a:ext cx="3181350" cy="1619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18" y="3926916"/>
            <a:ext cx="1752600" cy="523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797" y="4669695"/>
            <a:ext cx="4505325" cy="1590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209" y="3429000"/>
            <a:ext cx="4591050" cy="33147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6149863" y="5151549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797" y="128787"/>
            <a:ext cx="973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HTML </a:t>
            </a:r>
            <a:r>
              <a:rPr lang="si-LK" sz="3600" b="1" u="sng" dirty="0" smtClean="0"/>
              <a:t>භ</a:t>
            </a:r>
            <a:r>
              <a:rPr lang="si-LK" sz="3600" b="1" u="sng" dirty="0"/>
              <a:t>ාවිතා කර වෙබ් පිටුවක් සංවර්ධනය</a:t>
            </a:r>
            <a:endParaRPr lang="en-US" sz="36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331075" y="828896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අකුරු තද පැහැ ගැන්වීම​​​</a:t>
            </a:r>
            <a:endParaRPr lang="en-US" sz="28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202283" y="3938359"/>
            <a:ext cx="860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i-LK" sz="2800" b="1" dirty="0"/>
              <a:t>අකුරු ඇල කිරීම​.</a:t>
            </a:r>
            <a:endParaRPr lang="en-US" sz="2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41" y="828896"/>
            <a:ext cx="1781175" cy="523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164" y="1570487"/>
            <a:ext cx="4581525" cy="1847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68" y="3956728"/>
            <a:ext cx="177165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402" y="4698297"/>
            <a:ext cx="4591050" cy="1952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044" y="4802624"/>
            <a:ext cx="4562475" cy="16668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1253" y="1533525"/>
            <a:ext cx="4505325" cy="1895475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6144596" y="5172995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096000" y="2042086"/>
            <a:ext cx="1010791" cy="6181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4517</TotalTime>
  <Words>1611</Words>
  <Application>Microsoft Office PowerPoint</Application>
  <PresentationFormat>Widescreen</PresentationFormat>
  <Paragraphs>78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Iskoola Pota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Lahiru</dc:creator>
  <cp:lastModifiedBy>Lahiru</cp:lastModifiedBy>
  <cp:revision>198</cp:revision>
  <dcterms:created xsi:type="dcterms:W3CDTF">2020-03-03T23:44:56Z</dcterms:created>
  <dcterms:modified xsi:type="dcterms:W3CDTF">2021-05-08T01:56:15Z</dcterms:modified>
</cp:coreProperties>
</file>