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7" r:id="rId2"/>
    <p:sldId id="256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5" r:id="rId15"/>
    <p:sldId id="271" r:id="rId16"/>
    <p:sldId id="272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80" autoAdjust="0"/>
  </p:normalViewPr>
  <p:slideViewPr>
    <p:cSldViewPr>
      <p:cViewPr>
        <p:scale>
          <a:sx n="91" d="100"/>
          <a:sy n="91" d="100"/>
        </p:scale>
        <p:origin x="-786" y="7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408CE2-EDCA-4799-862C-1B69F8724BE4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198FAD-51FF-4BAC-A74C-DB36396B05B9}">
      <dgm:prSet phldrT="[Text]"/>
      <dgm:spPr/>
      <dgm:t>
        <a:bodyPr/>
        <a:lstStyle/>
        <a:p>
          <a:r>
            <a:rPr lang="si-LK" b="1"/>
            <a:t>ව්‍යාපාරය පිහිටුවන ස්ථානය</a:t>
          </a:r>
          <a:endParaRPr lang="en-US" b="1"/>
        </a:p>
      </dgm:t>
    </dgm:pt>
    <dgm:pt modelId="{3F617702-23A3-4E7C-B2DC-8B0DC1D987C1}" type="parTrans" cxnId="{B2B3ED4C-22B4-4688-9694-C4A56DD657CE}">
      <dgm:prSet/>
      <dgm:spPr/>
      <dgm:t>
        <a:bodyPr/>
        <a:lstStyle/>
        <a:p>
          <a:endParaRPr lang="en-US"/>
        </a:p>
      </dgm:t>
    </dgm:pt>
    <dgm:pt modelId="{AF14E858-14CF-4E26-9620-4261026A7F2C}" type="sibTrans" cxnId="{B2B3ED4C-22B4-4688-9694-C4A56DD657CE}">
      <dgm:prSet/>
      <dgm:spPr/>
      <dgm:t>
        <a:bodyPr/>
        <a:lstStyle/>
        <a:p>
          <a:endParaRPr lang="en-US"/>
        </a:p>
      </dgm:t>
    </dgm:pt>
    <dgm:pt modelId="{C8BD3FCC-62C4-4996-AD7B-D8C43EE5AB0B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si-LK" sz="1600" dirty="0">
              <a:solidFill>
                <a:schemeClr val="tx1"/>
              </a:solidFill>
            </a:rPr>
            <a:t>යටිතල පහසුකම් ලබා ගැනීමේ පහසුව </a:t>
          </a:r>
          <a:endParaRPr lang="en-US" sz="1600" dirty="0">
            <a:solidFill>
              <a:schemeClr val="tx1"/>
            </a:solidFill>
          </a:endParaRPr>
        </a:p>
      </dgm:t>
    </dgm:pt>
    <dgm:pt modelId="{3FE4FDAE-A1B5-468A-AD0C-7A2583A82A52}" type="parTrans" cxnId="{F3338226-C106-4018-A8E9-0418B8527AAD}">
      <dgm:prSet/>
      <dgm:spPr/>
      <dgm:t>
        <a:bodyPr/>
        <a:lstStyle/>
        <a:p>
          <a:endParaRPr lang="en-US"/>
        </a:p>
      </dgm:t>
    </dgm:pt>
    <dgm:pt modelId="{03421B45-85E1-4636-9F5E-FDA3CE522E6C}" type="sibTrans" cxnId="{F3338226-C106-4018-A8E9-0418B8527AAD}">
      <dgm:prSet/>
      <dgm:spPr/>
      <dgm:t>
        <a:bodyPr/>
        <a:lstStyle/>
        <a:p>
          <a:endParaRPr lang="en-US"/>
        </a:p>
      </dgm:t>
    </dgm:pt>
    <dgm:pt modelId="{431DEADF-D5EA-46A2-8045-EC54B6A3AB2B}">
      <dgm:prSet phldrT="[Text]" custT="1"/>
      <dgm:spPr>
        <a:solidFill>
          <a:schemeClr val="accent4"/>
        </a:solidFill>
      </dgm:spPr>
      <dgm:t>
        <a:bodyPr/>
        <a:lstStyle/>
        <a:p>
          <a:r>
            <a:rPr lang="si-LK" sz="1400">
              <a:solidFill>
                <a:schemeClr val="tx1"/>
              </a:solidFill>
            </a:rPr>
            <a:t>පාරිභෝගිකයන්ට සැපයිය හැකි පහසුකම් </a:t>
          </a:r>
          <a:endParaRPr lang="en-US" sz="1400">
            <a:solidFill>
              <a:schemeClr val="tx1"/>
            </a:solidFill>
          </a:endParaRPr>
        </a:p>
      </dgm:t>
    </dgm:pt>
    <dgm:pt modelId="{26539BA0-8FB3-4635-9ADA-DB46871EBD1C}" type="parTrans" cxnId="{1D098FF9-D891-499E-8146-81A448B9B72B}">
      <dgm:prSet/>
      <dgm:spPr/>
      <dgm:t>
        <a:bodyPr/>
        <a:lstStyle/>
        <a:p>
          <a:endParaRPr lang="en-US"/>
        </a:p>
      </dgm:t>
    </dgm:pt>
    <dgm:pt modelId="{CD8F4599-888A-4071-B088-9F42DDEA8006}" type="sibTrans" cxnId="{1D098FF9-D891-499E-8146-81A448B9B72B}">
      <dgm:prSet/>
      <dgm:spPr/>
      <dgm:t>
        <a:bodyPr/>
        <a:lstStyle/>
        <a:p>
          <a:endParaRPr lang="en-US"/>
        </a:p>
      </dgm:t>
    </dgm:pt>
    <dgm:pt modelId="{7E009AFE-B759-4D9A-9A1E-07549E4A5644}">
      <dgm:prSet phldrT="[Text]" custT="1"/>
      <dgm:spPr>
        <a:solidFill>
          <a:srgbClr val="92D050"/>
        </a:solidFill>
      </dgm:spPr>
      <dgm:t>
        <a:bodyPr/>
        <a:lstStyle/>
        <a:p>
          <a:r>
            <a:rPr lang="si-LK" sz="1800">
              <a:solidFill>
                <a:schemeClr val="tx1"/>
              </a:solidFill>
            </a:rPr>
            <a:t>ශ්‍රමය ලබා ගැනීමේ පහසුව</a:t>
          </a:r>
          <a:endParaRPr lang="en-US" sz="1800">
            <a:solidFill>
              <a:schemeClr val="tx1"/>
            </a:solidFill>
          </a:endParaRPr>
        </a:p>
      </dgm:t>
    </dgm:pt>
    <dgm:pt modelId="{D4887E97-2F8C-4ED4-BB7B-072AB0174D60}" type="parTrans" cxnId="{B9B28DFF-1FCB-4344-959F-6A4B490AB443}">
      <dgm:prSet/>
      <dgm:spPr/>
      <dgm:t>
        <a:bodyPr/>
        <a:lstStyle/>
        <a:p>
          <a:endParaRPr lang="en-US"/>
        </a:p>
      </dgm:t>
    </dgm:pt>
    <dgm:pt modelId="{F6FF6645-5FE0-4FBF-B575-7365931AA122}" type="sibTrans" cxnId="{B9B28DFF-1FCB-4344-959F-6A4B490AB443}">
      <dgm:prSet/>
      <dgm:spPr/>
      <dgm:t>
        <a:bodyPr/>
        <a:lstStyle/>
        <a:p>
          <a:endParaRPr lang="en-US"/>
        </a:p>
      </dgm:t>
    </dgm:pt>
    <dgm:pt modelId="{169F47A6-5920-4C15-9EAE-5F3503D8068B}">
      <dgm:prSet phldrT="[Text]" custT="1"/>
      <dgm:spPr>
        <a:solidFill>
          <a:srgbClr val="D80FF9"/>
        </a:solidFill>
      </dgm:spPr>
      <dgm:t>
        <a:bodyPr/>
        <a:lstStyle/>
        <a:p>
          <a:r>
            <a:rPr lang="si-LK" sz="1600">
              <a:solidFill>
                <a:sysClr val="windowText" lastClr="000000"/>
              </a:solidFill>
            </a:rPr>
            <a:t>අමුද්‍රව්‍ය ලබා ගැනීමේ පහසුව</a:t>
          </a:r>
          <a:endParaRPr lang="en-US" sz="1600">
            <a:solidFill>
              <a:sysClr val="windowText" lastClr="000000"/>
            </a:solidFill>
          </a:endParaRPr>
        </a:p>
      </dgm:t>
    </dgm:pt>
    <dgm:pt modelId="{AB7194B8-C0CD-4812-BCBC-D95A3AA73CF3}" type="parTrans" cxnId="{F0332CC5-D886-4105-A505-216A072986B3}">
      <dgm:prSet/>
      <dgm:spPr/>
      <dgm:t>
        <a:bodyPr/>
        <a:lstStyle/>
        <a:p>
          <a:endParaRPr lang="en-US"/>
        </a:p>
      </dgm:t>
    </dgm:pt>
    <dgm:pt modelId="{D945F007-ACC1-4892-B037-4AF7E49E4335}" type="sibTrans" cxnId="{F0332CC5-D886-4105-A505-216A072986B3}">
      <dgm:prSet/>
      <dgm:spPr/>
      <dgm:t>
        <a:bodyPr/>
        <a:lstStyle/>
        <a:p>
          <a:endParaRPr lang="en-US"/>
        </a:p>
      </dgm:t>
    </dgm:pt>
    <dgm:pt modelId="{4D5F7C5C-2E56-43F3-9145-812986D3713F}">
      <dgm:prSet custT="1"/>
      <dgm:spPr>
        <a:solidFill>
          <a:srgbClr val="FC0CEB"/>
        </a:solidFill>
      </dgm:spPr>
      <dgm:t>
        <a:bodyPr/>
        <a:lstStyle/>
        <a:p>
          <a:r>
            <a:rPr lang="si-LK" sz="1800">
              <a:solidFill>
                <a:sysClr val="windowText" lastClr="000000"/>
              </a:solidFill>
            </a:rPr>
            <a:t>භූමියේ පිරිවැය </a:t>
          </a:r>
          <a:endParaRPr lang="en-US" sz="1800">
            <a:solidFill>
              <a:sysClr val="windowText" lastClr="000000"/>
            </a:solidFill>
          </a:endParaRPr>
        </a:p>
      </dgm:t>
    </dgm:pt>
    <dgm:pt modelId="{0B658A53-E89F-4B45-9205-D5CF65D86944}" type="parTrans" cxnId="{195F6473-A96D-4494-8FAB-E7E6D6018D1F}">
      <dgm:prSet/>
      <dgm:spPr/>
      <dgm:t>
        <a:bodyPr/>
        <a:lstStyle/>
        <a:p>
          <a:endParaRPr lang="en-US"/>
        </a:p>
      </dgm:t>
    </dgm:pt>
    <dgm:pt modelId="{7D8AA281-6921-40E2-8A87-2A5C163275E7}" type="sibTrans" cxnId="{195F6473-A96D-4494-8FAB-E7E6D6018D1F}">
      <dgm:prSet/>
      <dgm:spPr/>
      <dgm:t>
        <a:bodyPr/>
        <a:lstStyle/>
        <a:p>
          <a:endParaRPr lang="en-US"/>
        </a:p>
      </dgm:t>
    </dgm:pt>
    <dgm:pt modelId="{F046928B-DBFA-4E05-8FDB-AC029F6C674C}">
      <dgm:prSet custT="1"/>
      <dgm:spPr>
        <a:solidFill>
          <a:srgbClr val="FFFF00"/>
        </a:solidFill>
      </dgm:spPr>
      <dgm:t>
        <a:bodyPr/>
        <a:lstStyle/>
        <a:p>
          <a:r>
            <a:rPr lang="si-LK" sz="1600" b="1">
              <a:solidFill>
                <a:sysClr val="windowText" lastClr="000000"/>
              </a:solidFill>
            </a:rPr>
            <a:t>ගනුදෙනුකරුවන් ප්‍රමාණය සහ විසිරීම</a:t>
          </a:r>
          <a:endParaRPr lang="en-US" sz="1600" b="1">
            <a:solidFill>
              <a:sysClr val="windowText" lastClr="000000"/>
            </a:solidFill>
          </a:endParaRPr>
        </a:p>
      </dgm:t>
    </dgm:pt>
    <dgm:pt modelId="{DC847930-A77E-44D3-BE87-0E6CF035193A}" type="parTrans" cxnId="{BBBBF17A-3C0F-43CF-833F-D0C042D2E9D7}">
      <dgm:prSet/>
      <dgm:spPr/>
      <dgm:t>
        <a:bodyPr/>
        <a:lstStyle/>
        <a:p>
          <a:endParaRPr lang="en-US"/>
        </a:p>
      </dgm:t>
    </dgm:pt>
    <dgm:pt modelId="{9F4CE96F-D405-4597-A834-665522CE6CAB}" type="sibTrans" cxnId="{BBBBF17A-3C0F-43CF-833F-D0C042D2E9D7}">
      <dgm:prSet/>
      <dgm:spPr/>
      <dgm:t>
        <a:bodyPr/>
        <a:lstStyle/>
        <a:p>
          <a:endParaRPr lang="en-US"/>
        </a:p>
      </dgm:t>
    </dgm:pt>
    <dgm:pt modelId="{7D88C4FA-BA77-4A0D-B099-568B5A4717B6}" type="pres">
      <dgm:prSet presAssocID="{5D408CE2-EDCA-4799-862C-1B69F8724BE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FC4C6D6A-ED4C-4EDF-A512-E03D9BE45E88}" type="pres">
      <dgm:prSet presAssocID="{0F198FAD-51FF-4BAC-A74C-DB36396B05B9}" presName="singleCycle" presStyleCnt="0"/>
      <dgm:spPr/>
    </dgm:pt>
    <dgm:pt modelId="{0DC61562-9E0F-47A4-B66F-5E4157EA364D}" type="pres">
      <dgm:prSet presAssocID="{0F198FAD-51FF-4BAC-A74C-DB36396B05B9}" presName="singleCenter" presStyleLbl="node1" presStyleIdx="0" presStyleCnt="7" custScaleX="76442" custScaleY="75862">
        <dgm:presLayoutVars>
          <dgm:chMax val="7"/>
          <dgm:chPref val="7"/>
        </dgm:presLayoutVars>
      </dgm:prSet>
      <dgm:spPr/>
    </dgm:pt>
    <dgm:pt modelId="{ADC577A9-2340-4156-86B7-DD366AB31936}" type="pres">
      <dgm:prSet presAssocID="{AB7194B8-C0CD-4812-BCBC-D95A3AA73CF3}" presName="Name56" presStyleLbl="parChTrans1D2" presStyleIdx="0" presStyleCnt="6"/>
      <dgm:spPr/>
    </dgm:pt>
    <dgm:pt modelId="{7776B866-637F-4883-9A53-5C68D0DDA9C7}" type="pres">
      <dgm:prSet presAssocID="{169F47A6-5920-4C15-9EAE-5F3503D8068B}" presName="text0" presStyleLbl="node1" presStyleIdx="1" presStyleCnt="7" custScaleX="185558" custScaleY="146411">
        <dgm:presLayoutVars>
          <dgm:bulletEnabled val="1"/>
        </dgm:presLayoutVars>
      </dgm:prSet>
      <dgm:spPr/>
    </dgm:pt>
    <dgm:pt modelId="{4A5A6BBF-EFEB-4A6C-9B6C-C4B1913CB84C}" type="pres">
      <dgm:prSet presAssocID="{DC847930-A77E-44D3-BE87-0E6CF035193A}" presName="Name56" presStyleLbl="parChTrans1D2" presStyleIdx="1" presStyleCnt="6"/>
      <dgm:spPr/>
    </dgm:pt>
    <dgm:pt modelId="{10D5729D-2A80-42A5-8995-B37CF3DDE428}" type="pres">
      <dgm:prSet presAssocID="{F046928B-DBFA-4E05-8FDB-AC029F6C674C}" presName="text0" presStyleLbl="node1" presStyleIdx="2" presStyleCnt="7" custScaleX="189930" custScaleY="146410">
        <dgm:presLayoutVars>
          <dgm:bulletEnabled val="1"/>
        </dgm:presLayoutVars>
      </dgm:prSet>
      <dgm:spPr/>
    </dgm:pt>
    <dgm:pt modelId="{46A75CBC-53EF-4900-A255-6522D8C6F5E8}" type="pres">
      <dgm:prSet presAssocID="{D4887E97-2F8C-4ED4-BB7B-072AB0174D60}" presName="Name56" presStyleLbl="parChTrans1D2" presStyleIdx="2" presStyleCnt="6"/>
      <dgm:spPr/>
    </dgm:pt>
    <dgm:pt modelId="{78129FA8-0676-41C5-8528-254B537C2A7A}" type="pres">
      <dgm:prSet presAssocID="{7E009AFE-B759-4D9A-9A1E-07549E4A5644}" presName="text0" presStyleLbl="node1" presStyleIdx="3" presStyleCnt="7" custScaleX="177378" custScaleY="146411">
        <dgm:presLayoutVars>
          <dgm:bulletEnabled val="1"/>
        </dgm:presLayoutVars>
      </dgm:prSet>
      <dgm:spPr/>
    </dgm:pt>
    <dgm:pt modelId="{5041DEE5-0D01-47DF-A6BE-0BFBC1E60529}" type="pres">
      <dgm:prSet presAssocID="{3FE4FDAE-A1B5-468A-AD0C-7A2583A82A52}" presName="Name56" presStyleLbl="parChTrans1D2" presStyleIdx="3" presStyleCnt="6"/>
      <dgm:spPr/>
    </dgm:pt>
    <dgm:pt modelId="{498FC174-50F8-4D6F-A871-01DAABEA071C}" type="pres">
      <dgm:prSet presAssocID="{C8BD3FCC-62C4-4996-AD7B-D8C43EE5AB0B}" presName="text0" presStyleLbl="node1" presStyleIdx="4" presStyleCnt="7" custScaleX="189885" custScaleY="146410">
        <dgm:presLayoutVars>
          <dgm:bulletEnabled val="1"/>
        </dgm:presLayoutVars>
      </dgm:prSet>
      <dgm:spPr/>
    </dgm:pt>
    <dgm:pt modelId="{0392674C-0ADF-4F42-BA56-5958854AF46E}" type="pres">
      <dgm:prSet presAssocID="{26539BA0-8FB3-4635-9ADA-DB46871EBD1C}" presName="Name56" presStyleLbl="parChTrans1D2" presStyleIdx="4" presStyleCnt="6"/>
      <dgm:spPr/>
    </dgm:pt>
    <dgm:pt modelId="{BC0B029B-0D00-46A0-938E-AD2B4136C92A}" type="pres">
      <dgm:prSet presAssocID="{431DEADF-D5EA-46A2-8045-EC54B6A3AB2B}" presName="text0" presStyleLbl="node1" presStyleIdx="5" presStyleCnt="7" custScaleX="177319" custScaleY="146410">
        <dgm:presLayoutVars>
          <dgm:bulletEnabled val="1"/>
        </dgm:presLayoutVars>
      </dgm:prSet>
      <dgm:spPr/>
    </dgm:pt>
    <dgm:pt modelId="{30129E8A-05A5-4F4C-A344-8BF7C75E6D90}" type="pres">
      <dgm:prSet presAssocID="{0B658A53-E89F-4B45-9205-D5CF65D86944}" presName="Name56" presStyleLbl="parChTrans1D2" presStyleIdx="5" presStyleCnt="6"/>
      <dgm:spPr/>
    </dgm:pt>
    <dgm:pt modelId="{87533997-5BEC-48B2-9BA4-309141B73FF0}" type="pres">
      <dgm:prSet presAssocID="{4D5F7C5C-2E56-43F3-9145-812986D3713F}" presName="text0" presStyleLbl="node1" presStyleIdx="6" presStyleCnt="7" custScaleX="188198" custScaleY="146410">
        <dgm:presLayoutVars>
          <dgm:bulletEnabled val="1"/>
        </dgm:presLayoutVars>
      </dgm:prSet>
      <dgm:spPr/>
    </dgm:pt>
  </dgm:ptLst>
  <dgm:cxnLst>
    <dgm:cxn modelId="{9029D80E-FFDB-4F4A-9A67-3DD30165ACD6}" type="presOf" srcId="{0F198FAD-51FF-4BAC-A74C-DB36396B05B9}" destId="{0DC61562-9E0F-47A4-B66F-5E4157EA364D}" srcOrd="0" destOrd="0" presId="urn:microsoft.com/office/officeart/2008/layout/RadialCluster"/>
    <dgm:cxn modelId="{F3338226-C106-4018-A8E9-0418B8527AAD}" srcId="{0F198FAD-51FF-4BAC-A74C-DB36396B05B9}" destId="{C8BD3FCC-62C4-4996-AD7B-D8C43EE5AB0B}" srcOrd="3" destOrd="0" parTransId="{3FE4FDAE-A1B5-468A-AD0C-7A2583A82A52}" sibTransId="{03421B45-85E1-4636-9F5E-FDA3CE522E6C}"/>
    <dgm:cxn modelId="{4AE74432-3B0E-4BDE-9CEB-B9BDD83B50AB}" type="presOf" srcId="{3FE4FDAE-A1B5-468A-AD0C-7A2583A82A52}" destId="{5041DEE5-0D01-47DF-A6BE-0BFBC1E60529}" srcOrd="0" destOrd="0" presId="urn:microsoft.com/office/officeart/2008/layout/RadialCluster"/>
    <dgm:cxn modelId="{C989C33A-B492-4AB2-ADA6-D921C6D53078}" type="presOf" srcId="{26539BA0-8FB3-4635-9ADA-DB46871EBD1C}" destId="{0392674C-0ADF-4F42-BA56-5958854AF46E}" srcOrd="0" destOrd="0" presId="urn:microsoft.com/office/officeart/2008/layout/RadialCluster"/>
    <dgm:cxn modelId="{A81B0667-4768-411D-A477-D29ECC25B84C}" type="presOf" srcId="{D4887E97-2F8C-4ED4-BB7B-072AB0174D60}" destId="{46A75CBC-53EF-4900-A255-6522D8C6F5E8}" srcOrd="0" destOrd="0" presId="urn:microsoft.com/office/officeart/2008/layout/RadialCluster"/>
    <dgm:cxn modelId="{B2B3ED4C-22B4-4688-9694-C4A56DD657CE}" srcId="{5D408CE2-EDCA-4799-862C-1B69F8724BE4}" destId="{0F198FAD-51FF-4BAC-A74C-DB36396B05B9}" srcOrd="0" destOrd="0" parTransId="{3F617702-23A3-4E7C-B2DC-8B0DC1D987C1}" sibTransId="{AF14E858-14CF-4E26-9620-4261026A7F2C}"/>
    <dgm:cxn modelId="{4356D06D-2ED9-429E-8B07-CC8FB5FBF109}" type="presOf" srcId="{4D5F7C5C-2E56-43F3-9145-812986D3713F}" destId="{87533997-5BEC-48B2-9BA4-309141B73FF0}" srcOrd="0" destOrd="0" presId="urn:microsoft.com/office/officeart/2008/layout/RadialCluster"/>
    <dgm:cxn modelId="{195F6473-A96D-4494-8FAB-E7E6D6018D1F}" srcId="{0F198FAD-51FF-4BAC-A74C-DB36396B05B9}" destId="{4D5F7C5C-2E56-43F3-9145-812986D3713F}" srcOrd="5" destOrd="0" parTransId="{0B658A53-E89F-4B45-9205-D5CF65D86944}" sibTransId="{7D8AA281-6921-40E2-8A87-2A5C163275E7}"/>
    <dgm:cxn modelId="{92E22B58-B9C9-48A4-A008-E1B2C5CDFA4D}" type="presOf" srcId="{F046928B-DBFA-4E05-8FDB-AC029F6C674C}" destId="{10D5729D-2A80-42A5-8995-B37CF3DDE428}" srcOrd="0" destOrd="0" presId="urn:microsoft.com/office/officeart/2008/layout/RadialCluster"/>
    <dgm:cxn modelId="{BBBBF17A-3C0F-43CF-833F-D0C042D2E9D7}" srcId="{0F198FAD-51FF-4BAC-A74C-DB36396B05B9}" destId="{F046928B-DBFA-4E05-8FDB-AC029F6C674C}" srcOrd="1" destOrd="0" parTransId="{DC847930-A77E-44D3-BE87-0E6CF035193A}" sibTransId="{9F4CE96F-D405-4597-A834-665522CE6CAB}"/>
    <dgm:cxn modelId="{D58E0682-7783-4FDE-BB52-FD6B7AE6625A}" type="presOf" srcId="{AB7194B8-C0CD-4812-BCBC-D95A3AA73CF3}" destId="{ADC577A9-2340-4156-86B7-DD366AB31936}" srcOrd="0" destOrd="0" presId="urn:microsoft.com/office/officeart/2008/layout/RadialCluster"/>
    <dgm:cxn modelId="{B1002697-9B87-4B4D-AC96-A6CA6F96291A}" type="presOf" srcId="{0B658A53-E89F-4B45-9205-D5CF65D86944}" destId="{30129E8A-05A5-4F4C-A344-8BF7C75E6D90}" srcOrd="0" destOrd="0" presId="urn:microsoft.com/office/officeart/2008/layout/RadialCluster"/>
    <dgm:cxn modelId="{63A9D097-8D7B-4C49-9607-85D6E1A2BD30}" type="presOf" srcId="{431DEADF-D5EA-46A2-8045-EC54B6A3AB2B}" destId="{BC0B029B-0D00-46A0-938E-AD2B4136C92A}" srcOrd="0" destOrd="0" presId="urn:microsoft.com/office/officeart/2008/layout/RadialCluster"/>
    <dgm:cxn modelId="{B54434AA-B122-49F6-A735-E77B61A6D7DB}" type="presOf" srcId="{DC847930-A77E-44D3-BE87-0E6CF035193A}" destId="{4A5A6BBF-EFEB-4A6C-9B6C-C4B1913CB84C}" srcOrd="0" destOrd="0" presId="urn:microsoft.com/office/officeart/2008/layout/RadialCluster"/>
    <dgm:cxn modelId="{0EC8BBB8-DBCC-4F88-A31B-0F089E140B32}" type="presOf" srcId="{169F47A6-5920-4C15-9EAE-5F3503D8068B}" destId="{7776B866-637F-4883-9A53-5C68D0DDA9C7}" srcOrd="0" destOrd="0" presId="urn:microsoft.com/office/officeart/2008/layout/RadialCluster"/>
    <dgm:cxn modelId="{F0332CC5-D886-4105-A505-216A072986B3}" srcId="{0F198FAD-51FF-4BAC-A74C-DB36396B05B9}" destId="{169F47A6-5920-4C15-9EAE-5F3503D8068B}" srcOrd="0" destOrd="0" parTransId="{AB7194B8-C0CD-4812-BCBC-D95A3AA73CF3}" sibTransId="{D945F007-ACC1-4892-B037-4AF7E49E4335}"/>
    <dgm:cxn modelId="{DABCAFC7-D6E7-4AE7-BB6B-732A94A4A386}" type="presOf" srcId="{7E009AFE-B759-4D9A-9A1E-07549E4A5644}" destId="{78129FA8-0676-41C5-8528-254B537C2A7A}" srcOrd="0" destOrd="0" presId="urn:microsoft.com/office/officeart/2008/layout/RadialCluster"/>
    <dgm:cxn modelId="{78A515CD-206C-470C-A1A5-086EBB1F0A82}" type="presOf" srcId="{5D408CE2-EDCA-4799-862C-1B69F8724BE4}" destId="{7D88C4FA-BA77-4A0D-B099-568B5A4717B6}" srcOrd="0" destOrd="0" presId="urn:microsoft.com/office/officeart/2008/layout/RadialCluster"/>
    <dgm:cxn modelId="{9CE923E2-D694-4E2E-A665-B4FC0344597E}" type="presOf" srcId="{C8BD3FCC-62C4-4996-AD7B-D8C43EE5AB0B}" destId="{498FC174-50F8-4D6F-A871-01DAABEA071C}" srcOrd="0" destOrd="0" presId="urn:microsoft.com/office/officeart/2008/layout/RadialCluster"/>
    <dgm:cxn modelId="{1D098FF9-D891-499E-8146-81A448B9B72B}" srcId="{0F198FAD-51FF-4BAC-A74C-DB36396B05B9}" destId="{431DEADF-D5EA-46A2-8045-EC54B6A3AB2B}" srcOrd="4" destOrd="0" parTransId="{26539BA0-8FB3-4635-9ADA-DB46871EBD1C}" sibTransId="{CD8F4599-888A-4071-B088-9F42DDEA8006}"/>
    <dgm:cxn modelId="{B9B28DFF-1FCB-4344-959F-6A4B490AB443}" srcId="{0F198FAD-51FF-4BAC-A74C-DB36396B05B9}" destId="{7E009AFE-B759-4D9A-9A1E-07549E4A5644}" srcOrd="2" destOrd="0" parTransId="{D4887E97-2F8C-4ED4-BB7B-072AB0174D60}" sibTransId="{F6FF6645-5FE0-4FBF-B575-7365931AA122}"/>
    <dgm:cxn modelId="{5D53B859-6C28-4FCC-B6A0-DE60079CB0D6}" type="presParOf" srcId="{7D88C4FA-BA77-4A0D-B099-568B5A4717B6}" destId="{FC4C6D6A-ED4C-4EDF-A512-E03D9BE45E88}" srcOrd="0" destOrd="0" presId="urn:microsoft.com/office/officeart/2008/layout/RadialCluster"/>
    <dgm:cxn modelId="{7E53C189-E0FA-4754-AEA1-717A90A8ADCD}" type="presParOf" srcId="{FC4C6D6A-ED4C-4EDF-A512-E03D9BE45E88}" destId="{0DC61562-9E0F-47A4-B66F-5E4157EA364D}" srcOrd="0" destOrd="0" presId="urn:microsoft.com/office/officeart/2008/layout/RadialCluster"/>
    <dgm:cxn modelId="{01857980-E8EA-472B-9264-9DE4F2A14101}" type="presParOf" srcId="{FC4C6D6A-ED4C-4EDF-A512-E03D9BE45E88}" destId="{ADC577A9-2340-4156-86B7-DD366AB31936}" srcOrd="1" destOrd="0" presId="urn:microsoft.com/office/officeart/2008/layout/RadialCluster"/>
    <dgm:cxn modelId="{67810B99-DE9F-4F25-8D3A-EEE26476C94E}" type="presParOf" srcId="{FC4C6D6A-ED4C-4EDF-A512-E03D9BE45E88}" destId="{7776B866-637F-4883-9A53-5C68D0DDA9C7}" srcOrd="2" destOrd="0" presId="urn:microsoft.com/office/officeart/2008/layout/RadialCluster"/>
    <dgm:cxn modelId="{761A0F97-E2DB-45DF-8B9C-D8E59921F90F}" type="presParOf" srcId="{FC4C6D6A-ED4C-4EDF-A512-E03D9BE45E88}" destId="{4A5A6BBF-EFEB-4A6C-9B6C-C4B1913CB84C}" srcOrd="3" destOrd="0" presId="urn:microsoft.com/office/officeart/2008/layout/RadialCluster"/>
    <dgm:cxn modelId="{E43BEE81-8855-41AA-9868-8D6DF32AAEB1}" type="presParOf" srcId="{FC4C6D6A-ED4C-4EDF-A512-E03D9BE45E88}" destId="{10D5729D-2A80-42A5-8995-B37CF3DDE428}" srcOrd="4" destOrd="0" presId="urn:microsoft.com/office/officeart/2008/layout/RadialCluster"/>
    <dgm:cxn modelId="{E8A0FF7A-465D-403F-B9DE-50539EB370E5}" type="presParOf" srcId="{FC4C6D6A-ED4C-4EDF-A512-E03D9BE45E88}" destId="{46A75CBC-53EF-4900-A255-6522D8C6F5E8}" srcOrd="5" destOrd="0" presId="urn:microsoft.com/office/officeart/2008/layout/RadialCluster"/>
    <dgm:cxn modelId="{021311E0-E34C-4E94-9A16-3DA4D1322408}" type="presParOf" srcId="{FC4C6D6A-ED4C-4EDF-A512-E03D9BE45E88}" destId="{78129FA8-0676-41C5-8528-254B537C2A7A}" srcOrd="6" destOrd="0" presId="urn:microsoft.com/office/officeart/2008/layout/RadialCluster"/>
    <dgm:cxn modelId="{98EECC81-ACBE-4317-8C66-C9D1D8B85538}" type="presParOf" srcId="{FC4C6D6A-ED4C-4EDF-A512-E03D9BE45E88}" destId="{5041DEE5-0D01-47DF-A6BE-0BFBC1E60529}" srcOrd="7" destOrd="0" presId="urn:microsoft.com/office/officeart/2008/layout/RadialCluster"/>
    <dgm:cxn modelId="{50D35DFF-55AC-401F-BFFA-BF7A2D68313A}" type="presParOf" srcId="{FC4C6D6A-ED4C-4EDF-A512-E03D9BE45E88}" destId="{498FC174-50F8-4D6F-A871-01DAABEA071C}" srcOrd="8" destOrd="0" presId="urn:microsoft.com/office/officeart/2008/layout/RadialCluster"/>
    <dgm:cxn modelId="{BA61612B-9216-4177-AC0B-786F33FF2403}" type="presParOf" srcId="{FC4C6D6A-ED4C-4EDF-A512-E03D9BE45E88}" destId="{0392674C-0ADF-4F42-BA56-5958854AF46E}" srcOrd="9" destOrd="0" presId="urn:microsoft.com/office/officeart/2008/layout/RadialCluster"/>
    <dgm:cxn modelId="{09C1724B-5817-4A04-95D5-09539FA9C345}" type="presParOf" srcId="{FC4C6D6A-ED4C-4EDF-A512-E03D9BE45E88}" destId="{BC0B029B-0D00-46A0-938E-AD2B4136C92A}" srcOrd="10" destOrd="0" presId="urn:microsoft.com/office/officeart/2008/layout/RadialCluster"/>
    <dgm:cxn modelId="{A27B5171-E8AA-4802-9CE4-80D271724D3A}" type="presParOf" srcId="{FC4C6D6A-ED4C-4EDF-A512-E03D9BE45E88}" destId="{30129E8A-05A5-4F4C-A344-8BF7C75E6D90}" srcOrd="11" destOrd="0" presId="urn:microsoft.com/office/officeart/2008/layout/RadialCluster"/>
    <dgm:cxn modelId="{DF3EAF0A-74AD-489B-BD05-54E6ABAADEA1}" type="presParOf" srcId="{FC4C6D6A-ED4C-4EDF-A512-E03D9BE45E88}" destId="{87533997-5BEC-48B2-9BA4-309141B73FF0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7D657D-F27E-4C4B-BDE6-DD51F0975176}" type="doc">
      <dgm:prSet loTypeId="urn:microsoft.com/office/officeart/2005/8/layout/matrix3" loCatId="matrix" qsTypeId="urn:microsoft.com/office/officeart/2005/8/quickstyle/3d7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D36D8F9-583B-473F-BAF9-60EA2AAD7195}">
      <dgm:prSet phldrT="[Text]"/>
      <dgm:spPr/>
      <dgm:t>
        <a:bodyPr/>
        <a:lstStyle/>
        <a:p>
          <a:r>
            <a:rPr lang="en-US"/>
            <a:t>1</a:t>
          </a:r>
        </a:p>
      </dgm:t>
    </dgm:pt>
    <dgm:pt modelId="{D4750E76-E9C6-490E-94AB-77730A36B845}" type="parTrans" cxnId="{550CC25C-9160-43C8-9090-40FCECFF99FF}">
      <dgm:prSet/>
      <dgm:spPr/>
      <dgm:t>
        <a:bodyPr/>
        <a:lstStyle/>
        <a:p>
          <a:endParaRPr lang="en-US"/>
        </a:p>
      </dgm:t>
    </dgm:pt>
    <dgm:pt modelId="{E1EDAF40-4244-4FBF-A92E-CDA2ED021082}" type="sibTrans" cxnId="{550CC25C-9160-43C8-9090-40FCECFF99FF}">
      <dgm:prSet/>
      <dgm:spPr/>
      <dgm:t>
        <a:bodyPr/>
        <a:lstStyle/>
        <a:p>
          <a:endParaRPr lang="en-US"/>
        </a:p>
      </dgm:t>
    </dgm:pt>
    <dgm:pt modelId="{282EB17E-6DD5-4F49-A0CA-1886F5F0572E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D6FDE1E0-BC5C-43B1-95F7-07FBA3DF8629}" type="parTrans" cxnId="{82F375DD-ACE1-4CCF-AA0D-C5AC585F7908}">
      <dgm:prSet/>
      <dgm:spPr/>
      <dgm:t>
        <a:bodyPr/>
        <a:lstStyle/>
        <a:p>
          <a:endParaRPr lang="en-US"/>
        </a:p>
      </dgm:t>
    </dgm:pt>
    <dgm:pt modelId="{BF68CAD4-4365-4EC3-A9B2-25BC772C9EF6}" type="sibTrans" cxnId="{82F375DD-ACE1-4CCF-AA0D-C5AC585F7908}">
      <dgm:prSet/>
      <dgm:spPr/>
      <dgm:t>
        <a:bodyPr/>
        <a:lstStyle/>
        <a:p>
          <a:endParaRPr lang="en-US"/>
        </a:p>
      </dgm:t>
    </dgm:pt>
    <dgm:pt modelId="{B8A7CDA3-7BA1-412E-9669-7C70C6C98736}">
      <dgm:prSet phldrT="[Text]"/>
      <dgm:spPr/>
      <dgm:t>
        <a:bodyPr/>
        <a:lstStyle/>
        <a:p>
          <a:r>
            <a:rPr lang="en-US"/>
            <a:t>3</a:t>
          </a:r>
        </a:p>
      </dgm:t>
    </dgm:pt>
    <dgm:pt modelId="{9AE5935C-C12D-45E6-89DE-721372FC99ED}" type="parTrans" cxnId="{71AA7F79-A8BF-4EC1-BEC6-2E7A3D52BED2}">
      <dgm:prSet/>
      <dgm:spPr/>
      <dgm:t>
        <a:bodyPr/>
        <a:lstStyle/>
        <a:p>
          <a:endParaRPr lang="en-US"/>
        </a:p>
      </dgm:t>
    </dgm:pt>
    <dgm:pt modelId="{A09B4BB3-D1CA-4E8D-85A1-239B69678712}" type="sibTrans" cxnId="{71AA7F79-A8BF-4EC1-BEC6-2E7A3D52BED2}">
      <dgm:prSet/>
      <dgm:spPr/>
      <dgm:t>
        <a:bodyPr/>
        <a:lstStyle/>
        <a:p>
          <a:endParaRPr lang="en-US"/>
        </a:p>
      </dgm:t>
    </dgm:pt>
    <dgm:pt modelId="{F54C4422-584D-4BE9-BF36-DA87EFBD7174}">
      <dgm:prSet phldrT="[Text]"/>
      <dgm:spPr/>
      <dgm:t>
        <a:bodyPr/>
        <a:lstStyle/>
        <a:p>
          <a:r>
            <a:rPr lang="en-US"/>
            <a:t>4</a:t>
          </a:r>
        </a:p>
      </dgm:t>
    </dgm:pt>
    <dgm:pt modelId="{B356F772-751F-487D-A423-3A504CC4025B}" type="parTrans" cxnId="{BFFB92C5-BE19-4CBE-BF9E-F3B5CAE5169D}">
      <dgm:prSet/>
      <dgm:spPr/>
      <dgm:t>
        <a:bodyPr/>
        <a:lstStyle/>
        <a:p>
          <a:endParaRPr lang="en-US"/>
        </a:p>
      </dgm:t>
    </dgm:pt>
    <dgm:pt modelId="{CEAFBEDE-8116-48BB-8A2B-183B27786750}" type="sibTrans" cxnId="{BFFB92C5-BE19-4CBE-BF9E-F3B5CAE5169D}">
      <dgm:prSet/>
      <dgm:spPr/>
      <dgm:t>
        <a:bodyPr/>
        <a:lstStyle/>
        <a:p>
          <a:endParaRPr lang="en-US"/>
        </a:p>
      </dgm:t>
    </dgm:pt>
    <dgm:pt modelId="{1E5388D2-E68D-4908-B7BD-474DF9B02F4F}" type="pres">
      <dgm:prSet presAssocID="{B87D657D-F27E-4C4B-BDE6-DD51F0975176}" presName="matrix" presStyleCnt="0">
        <dgm:presLayoutVars>
          <dgm:chMax val="1"/>
          <dgm:dir/>
          <dgm:resizeHandles val="exact"/>
        </dgm:presLayoutVars>
      </dgm:prSet>
      <dgm:spPr/>
    </dgm:pt>
    <dgm:pt modelId="{0C3BCB61-8D7F-4AB6-9063-76C822A26943}" type="pres">
      <dgm:prSet presAssocID="{B87D657D-F27E-4C4B-BDE6-DD51F0975176}" presName="diamond" presStyleLbl="bgShp" presStyleIdx="0" presStyleCnt="1" custLinFactNeighborX="13934" custLinFactNeighborY="3279"/>
      <dgm:spPr/>
    </dgm:pt>
    <dgm:pt modelId="{B0E5B137-F296-41C2-9091-0FA6E1199C1C}" type="pres">
      <dgm:prSet presAssocID="{B87D657D-F27E-4C4B-BDE6-DD51F0975176}" presName="quad1" presStyleLbl="node1" presStyleIdx="0" presStyleCnt="4" custLinFactNeighborX="32388" custLinFactNeighborY="9269">
        <dgm:presLayoutVars>
          <dgm:chMax val="0"/>
          <dgm:chPref val="0"/>
          <dgm:bulletEnabled val="1"/>
        </dgm:presLayoutVars>
      </dgm:prSet>
      <dgm:spPr/>
    </dgm:pt>
    <dgm:pt modelId="{063C919B-C60E-448D-A0A9-63CC51400BE7}" type="pres">
      <dgm:prSet presAssocID="{B87D657D-F27E-4C4B-BDE6-DD51F0975176}" presName="quad2" presStyleLbl="node1" presStyleIdx="1" presStyleCnt="4" custLinFactNeighborX="31287" custLinFactNeighborY="13911">
        <dgm:presLayoutVars>
          <dgm:chMax val="0"/>
          <dgm:chPref val="0"/>
          <dgm:bulletEnabled val="1"/>
        </dgm:presLayoutVars>
      </dgm:prSet>
      <dgm:spPr/>
    </dgm:pt>
    <dgm:pt modelId="{6D26D4CB-8B3E-49DF-8C33-84FCB2D09B3B}" type="pres">
      <dgm:prSet presAssocID="{B87D657D-F27E-4C4B-BDE6-DD51F0975176}" presName="quad3" presStyleLbl="node1" presStyleIdx="2" presStyleCnt="4" custLinFactNeighborX="33265" custLinFactNeighborY="2459">
        <dgm:presLayoutVars>
          <dgm:chMax val="0"/>
          <dgm:chPref val="0"/>
          <dgm:bulletEnabled val="1"/>
        </dgm:presLayoutVars>
      </dgm:prSet>
      <dgm:spPr/>
    </dgm:pt>
    <dgm:pt modelId="{9C349169-3269-42E0-9EEA-54AA827580E7}" type="pres">
      <dgm:prSet presAssocID="{B87D657D-F27E-4C4B-BDE6-DD51F0975176}" presName="quad4" presStyleLbl="node1" presStyleIdx="3" presStyleCnt="4" custLinFactNeighborX="31726" custLinFactNeighborY="5157">
        <dgm:presLayoutVars>
          <dgm:chMax val="0"/>
          <dgm:chPref val="0"/>
          <dgm:bulletEnabled val="1"/>
        </dgm:presLayoutVars>
      </dgm:prSet>
      <dgm:spPr/>
    </dgm:pt>
  </dgm:ptLst>
  <dgm:cxnLst>
    <dgm:cxn modelId="{B7D5830A-E39D-4478-BA6B-BA7ADB92576D}" type="presOf" srcId="{F54C4422-584D-4BE9-BF36-DA87EFBD7174}" destId="{9C349169-3269-42E0-9EEA-54AA827580E7}" srcOrd="0" destOrd="0" presId="urn:microsoft.com/office/officeart/2005/8/layout/matrix3"/>
    <dgm:cxn modelId="{F659F85B-F8B4-464A-9887-FA644F157E31}" type="presOf" srcId="{B87D657D-F27E-4C4B-BDE6-DD51F0975176}" destId="{1E5388D2-E68D-4908-B7BD-474DF9B02F4F}" srcOrd="0" destOrd="0" presId="urn:microsoft.com/office/officeart/2005/8/layout/matrix3"/>
    <dgm:cxn modelId="{550CC25C-9160-43C8-9090-40FCECFF99FF}" srcId="{B87D657D-F27E-4C4B-BDE6-DD51F0975176}" destId="{CD36D8F9-583B-473F-BAF9-60EA2AAD7195}" srcOrd="0" destOrd="0" parTransId="{D4750E76-E9C6-490E-94AB-77730A36B845}" sibTransId="{E1EDAF40-4244-4FBF-A92E-CDA2ED021082}"/>
    <dgm:cxn modelId="{9F093952-7C26-4AD9-ACB4-3EEEF180B884}" type="presOf" srcId="{CD36D8F9-583B-473F-BAF9-60EA2AAD7195}" destId="{B0E5B137-F296-41C2-9091-0FA6E1199C1C}" srcOrd="0" destOrd="0" presId="urn:microsoft.com/office/officeart/2005/8/layout/matrix3"/>
    <dgm:cxn modelId="{65A30556-4E3D-4F0C-AEB6-9B497CBD31DC}" type="presOf" srcId="{B8A7CDA3-7BA1-412E-9669-7C70C6C98736}" destId="{6D26D4CB-8B3E-49DF-8C33-84FCB2D09B3B}" srcOrd="0" destOrd="0" presId="urn:microsoft.com/office/officeart/2005/8/layout/matrix3"/>
    <dgm:cxn modelId="{71AA7F79-A8BF-4EC1-BEC6-2E7A3D52BED2}" srcId="{B87D657D-F27E-4C4B-BDE6-DD51F0975176}" destId="{B8A7CDA3-7BA1-412E-9669-7C70C6C98736}" srcOrd="2" destOrd="0" parTransId="{9AE5935C-C12D-45E6-89DE-721372FC99ED}" sibTransId="{A09B4BB3-D1CA-4E8D-85A1-239B69678712}"/>
    <dgm:cxn modelId="{BFFB92C5-BE19-4CBE-BF9E-F3B5CAE5169D}" srcId="{B87D657D-F27E-4C4B-BDE6-DD51F0975176}" destId="{F54C4422-584D-4BE9-BF36-DA87EFBD7174}" srcOrd="3" destOrd="0" parTransId="{B356F772-751F-487D-A423-3A504CC4025B}" sibTransId="{CEAFBEDE-8116-48BB-8A2B-183B27786750}"/>
    <dgm:cxn modelId="{82F375DD-ACE1-4CCF-AA0D-C5AC585F7908}" srcId="{B87D657D-F27E-4C4B-BDE6-DD51F0975176}" destId="{282EB17E-6DD5-4F49-A0CA-1886F5F0572E}" srcOrd="1" destOrd="0" parTransId="{D6FDE1E0-BC5C-43B1-95F7-07FBA3DF8629}" sibTransId="{BF68CAD4-4365-4EC3-A9B2-25BC772C9EF6}"/>
    <dgm:cxn modelId="{4FD63EFB-EDCC-45B4-9CE8-FC19E8CF3C6E}" type="presOf" srcId="{282EB17E-6DD5-4F49-A0CA-1886F5F0572E}" destId="{063C919B-C60E-448D-A0A9-63CC51400BE7}" srcOrd="0" destOrd="0" presId="urn:microsoft.com/office/officeart/2005/8/layout/matrix3"/>
    <dgm:cxn modelId="{D27C8035-BAAD-4D50-BDE7-0F44EF8F9FBC}" type="presParOf" srcId="{1E5388D2-E68D-4908-B7BD-474DF9B02F4F}" destId="{0C3BCB61-8D7F-4AB6-9063-76C822A26943}" srcOrd="0" destOrd="0" presId="urn:microsoft.com/office/officeart/2005/8/layout/matrix3"/>
    <dgm:cxn modelId="{6D1D5DFB-6E22-4CB3-87D7-AC07F53DE8C8}" type="presParOf" srcId="{1E5388D2-E68D-4908-B7BD-474DF9B02F4F}" destId="{B0E5B137-F296-41C2-9091-0FA6E1199C1C}" srcOrd="1" destOrd="0" presId="urn:microsoft.com/office/officeart/2005/8/layout/matrix3"/>
    <dgm:cxn modelId="{4CE10F76-5A5C-4FDE-90C9-CBDA099C4961}" type="presParOf" srcId="{1E5388D2-E68D-4908-B7BD-474DF9B02F4F}" destId="{063C919B-C60E-448D-A0A9-63CC51400BE7}" srcOrd="2" destOrd="0" presId="urn:microsoft.com/office/officeart/2005/8/layout/matrix3"/>
    <dgm:cxn modelId="{6BBAD74A-66EE-45EC-8E4F-E5AEE531FFE5}" type="presParOf" srcId="{1E5388D2-E68D-4908-B7BD-474DF9B02F4F}" destId="{6D26D4CB-8B3E-49DF-8C33-84FCB2D09B3B}" srcOrd="3" destOrd="0" presId="urn:microsoft.com/office/officeart/2005/8/layout/matrix3"/>
    <dgm:cxn modelId="{742632D0-F586-4C43-A102-78F0E0F6A14A}" type="presParOf" srcId="{1E5388D2-E68D-4908-B7BD-474DF9B02F4F}" destId="{9C349169-3269-42E0-9EEA-54AA827580E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69E31D-4207-4F7D-A1D4-81651759A63E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CC9C9D-9802-4F7D-B4AB-236705019321}">
      <dgm:prSet phldrT="[Text]" custT="1"/>
      <dgm:spPr>
        <a:solidFill>
          <a:srgbClr val="FFFF00"/>
        </a:solidFill>
      </dgm:spPr>
      <dgm:t>
        <a:bodyPr/>
        <a:lstStyle/>
        <a:p>
          <a:r>
            <a:rPr lang="si-LK" sz="2900" b="1" dirty="0">
              <a:solidFill>
                <a:srgbClr val="FF0000"/>
              </a:solidFill>
            </a:rPr>
            <a:t>සුවිශේෂී නව භාණ්ඩයක් හෝ සේවාවක් වීම. </a:t>
          </a:r>
          <a:endParaRPr lang="en-US" sz="2900" b="1" dirty="0">
            <a:solidFill>
              <a:srgbClr val="FF0000"/>
            </a:solidFill>
          </a:endParaRPr>
        </a:p>
        <a:p>
          <a:r>
            <a:rPr lang="si-LK" sz="2400" dirty="0">
              <a:solidFill>
                <a:srgbClr val="FF0000"/>
              </a:solidFill>
            </a:rPr>
            <a:t>දැනට වෙළඳපළ තුළ ඇති භාණ්ඩ වලට වඩා ගුණත්වයෙන් ප්‍රමාණයෙන් සහ වෙනත් උපයෝගීතාවයන් ගෙන් යුක්ත භාණ්ඩ ඉදිරිපත් කිරීම මෙහිදී ව්‍යවසායකයාට කළ හැකිය</a:t>
          </a:r>
          <a:endParaRPr lang="en-US" sz="2400" dirty="0">
            <a:solidFill>
              <a:srgbClr val="FF0000"/>
            </a:solidFill>
          </a:endParaRPr>
        </a:p>
      </dgm:t>
    </dgm:pt>
    <dgm:pt modelId="{BAC0513D-78D4-4B4E-8AA8-5E02430608DC}" type="parTrans" cxnId="{9AD367B4-FF92-4994-98D0-6EFD0F9A2BB3}">
      <dgm:prSet/>
      <dgm:spPr/>
      <dgm:t>
        <a:bodyPr/>
        <a:lstStyle/>
        <a:p>
          <a:endParaRPr lang="en-US"/>
        </a:p>
      </dgm:t>
    </dgm:pt>
    <dgm:pt modelId="{98C23989-F41B-4A84-B011-1E3A0CFB01EF}" type="sibTrans" cxnId="{9AD367B4-FF92-4994-98D0-6EFD0F9A2BB3}">
      <dgm:prSet/>
      <dgm:spPr/>
      <dgm:t>
        <a:bodyPr/>
        <a:lstStyle/>
        <a:p>
          <a:endParaRPr lang="en-US"/>
        </a:p>
      </dgm:t>
    </dgm:pt>
    <dgm:pt modelId="{6D909827-41F5-4C3A-8FFC-A833B228D565}">
      <dgm:prSet phldrT="[Text]" custT="1"/>
      <dgm:spPr>
        <a:solidFill>
          <a:srgbClr val="6DFE0A"/>
        </a:solidFill>
      </dgm:spPr>
      <dgm:t>
        <a:bodyPr/>
        <a:lstStyle/>
        <a:p>
          <a:r>
            <a:rPr lang="si-LK" sz="2900" b="1">
              <a:solidFill>
                <a:srgbClr val="CC0099"/>
              </a:solidFill>
            </a:rPr>
            <a:t>නිෂ්පාදිත ප්‍රභේදනය භාවිත කරමින් ඉදිරිපත් කිරීම.</a:t>
          </a:r>
          <a:endParaRPr lang="en-US" sz="2900" b="1">
            <a:solidFill>
              <a:srgbClr val="CC0099"/>
            </a:solidFill>
          </a:endParaRPr>
        </a:p>
        <a:p>
          <a:r>
            <a:rPr lang="si-LK" sz="2400">
              <a:solidFill>
                <a:srgbClr val="CC0099"/>
              </a:solidFill>
            </a:rPr>
            <a:t>තම නිෂ්පාදිත තරඟකරුවන්ගේ නිෂ්පාදිත වලට වඩා වෙනස් ආකාරයකට ඉදිරිපත් කිරීම මෙහිදී සිදු කරයි. එහිදී පාරිභෝගිකයා ආකර්ෂණය කරගැනීමට ව්‍යවසායකයා උත්සාහ කළ යුතුය </a:t>
          </a:r>
          <a:endParaRPr lang="en-US" sz="2400">
            <a:solidFill>
              <a:srgbClr val="CC0099"/>
            </a:solidFill>
          </a:endParaRPr>
        </a:p>
      </dgm:t>
    </dgm:pt>
    <dgm:pt modelId="{C539952D-A13A-44EE-B78E-3620EFCA9A7B}" type="parTrans" cxnId="{E3FE2253-9102-4966-B655-4D1628156345}">
      <dgm:prSet/>
      <dgm:spPr/>
      <dgm:t>
        <a:bodyPr/>
        <a:lstStyle/>
        <a:p>
          <a:endParaRPr lang="en-US"/>
        </a:p>
      </dgm:t>
    </dgm:pt>
    <dgm:pt modelId="{A3F8CC50-0058-4B5D-AF66-DFD64E989B86}" type="sibTrans" cxnId="{E3FE2253-9102-4966-B655-4D1628156345}">
      <dgm:prSet/>
      <dgm:spPr/>
      <dgm:t>
        <a:bodyPr/>
        <a:lstStyle/>
        <a:p>
          <a:endParaRPr lang="en-US"/>
        </a:p>
      </dgm:t>
    </dgm:pt>
    <dgm:pt modelId="{4A4B41DF-0FF1-4BEA-970A-05ABE317856C}" type="pres">
      <dgm:prSet presAssocID="{5A69E31D-4207-4F7D-A1D4-81651759A63E}" presName="Name0" presStyleCnt="0">
        <dgm:presLayoutVars>
          <dgm:dir/>
          <dgm:resizeHandles val="exact"/>
        </dgm:presLayoutVars>
      </dgm:prSet>
      <dgm:spPr/>
    </dgm:pt>
    <dgm:pt modelId="{D589937E-0059-410D-83CC-8BA01A9E1FE2}" type="pres">
      <dgm:prSet presAssocID="{A0CC9C9D-9802-4F7D-B4AB-236705019321}" presName="node" presStyleLbl="node1" presStyleIdx="0" presStyleCnt="2" custScaleX="157971" custLinFactNeighborY="207">
        <dgm:presLayoutVars>
          <dgm:bulletEnabled val="1"/>
        </dgm:presLayoutVars>
      </dgm:prSet>
      <dgm:spPr/>
    </dgm:pt>
    <dgm:pt modelId="{90D9BF26-BFCA-4AB8-BDBB-227CE1DE026D}" type="pres">
      <dgm:prSet presAssocID="{98C23989-F41B-4A84-B011-1E3A0CFB01EF}" presName="sibTrans" presStyleCnt="0"/>
      <dgm:spPr/>
    </dgm:pt>
    <dgm:pt modelId="{1A8E5D87-0B39-4152-A5EC-CD76C556266F}" type="pres">
      <dgm:prSet presAssocID="{6D909827-41F5-4C3A-8FFC-A833B228D565}" presName="node" presStyleLbl="node1" presStyleIdx="1" presStyleCnt="2" custScaleX="162594">
        <dgm:presLayoutVars>
          <dgm:bulletEnabled val="1"/>
        </dgm:presLayoutVars>
      </dgm:prSet>
      <dgm:spPr/>
    </dgm:pt>
  </dgm:ptLst>
  <dgm:cxnLst>
    <dgm:cxn modelId="{E3FE2253-9102-4966-B655-4D1628156345}" srcId="{5A69E31D-4207-4F7D-A1D4-81651759A63E}" destId="{6D909827-41F5-4C3A-8FFC-A833B228D565}" srcOrd="1" destOrd="0" parTransId="{C539952D-A13A-44EE-B78E-3620EFCA9A7B}" sibTransId="{A3F8CC50-0058-4B5D-AF66-DFD64E989B86}"/>
    <dgm:cxn modelId="{82C66394-6ADC-44F0-A9F8-108511746B68}" type="presOf" srcId="{5A69E31D-4207-4F7D-A1D4-81651759A63E}" destId="{4A4B41DF-0FF1-4BEA-970A-05ABE317856C}" srcOrd="0" destOrd="0" presId="urn:microsoft.com/office/officeart/2005/8/layout/hList6"/>
    <dgm:cxn modelId="{9AD367B4-FF92-4994-98D0-6EFD0F9A2BB3}" srcId="{5A69E31D-4207-4F7D-A1D4-81651759A63E}" destId="{A0CC9C9D-9802-4F7D-B4AB-236705019321}" srcOrd="0" destOrd="0" parTransId="{BAC0513D-78D4-4B4E-8AA8-5E02430608DC}" sibTransId="{98C23989-F41B-4A84-B011-1E3A0CFB01EF}"/>
    <dgm:cxn modelId="{322C09B6-DFAE-40D4-ABA9-ECC333AFFA4F}" type="presOf" srcId="{A0CC9C9D-9802-4F7D-B4AB-236705019321}" destId="{D589937E-0059-410D-83CC-8BA01A9E1FE2}" srcOrd="0" destOrd="0" presId="urn:microsoft.com/office/officeart/2005/8/layout/hList6"/>
    <dgm:cxn modelId="{7DDAE8E4-7EAC-4C01-9226-1C81F8BB656D}" type="presOf" srcId="{6D909827-41F5-4C3A-8FFC-A833B228D565}" destId="{1A8E5D87-0B39-4152-A5EC-CD76C556266F}" srcOrd="0" destOrd="0" presId="urn:microsoft.com/office/officeart/2005/8/layout/hList6"/>
    <dgm:cxn modelId="{4622FB53-C8CD-47CC-B7B4-EB5429BC22E3}" type="presParOf" srcId="{4A4B41DF-0FF1-4BEA-970A-05ABE317856C}" destId="{D589937E-0059-410D-83CC-8BA01A9E1FE2}" srcOrd="0" destOrd="0" presId="urn:microsoft.com/office/officeart/2005/8/layout/hList6"/>
    <dgm:cxn modelId="{6C3FEBC2-2135-4B61-A331-3D25CC8F9C69}" type="presParOf" srcId="{4A4B41DF-0FF1-4BEA-970A-05ABE317856C}" destId="{90D9BF26-BFCA-4AB8-BDBB-227CE1DE026D}" srcOrd="1" destOrd="0" presId="urn:microsoft.com/office/officeart/2005/8/layout/hList6"/>
    <dgm:cxn modelId="{7BB327EC-558B-42F5-8E7C-6C5E80D2E9F4}" type="presParOf" srcId="{4A4B41DF-0FF1-4BEA-970A-05ABE317856C}" destId="{1A8E5D87-0B39-4152-A5EC-CD76C556266F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69E31D-4207-4F7D-A1D4-81651759A63E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CC9C9D-9802-4F7D-B4AB-236705019321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si-LK" sz="2900" b="1">
              <a:solidFill>
                <a:srgbClr val="FFFF00"/>
              </a:solidFill>
            </a:rPr>
            <a:t>නවෝත්පාදනය</a:t>
          </a:r>
          <a:endParaRPr lang="en-US" sz="2900" b="1">
            <a:solidFill>
              <a:srgbClr val="FFFF00"/>
            </a:solidFill>
          </a:endParaRPr>
        </a:p>
        <a:p>
          <a:r>
            <a:rPr lang="si-LK" sz="2400">
              <a:solidFill>
                <a:srgbClr val="FFFF00"/>
              </a:solidFill>
            </a:rPr>
            <a:t>වෙළෙඳපොළ තුළ දැනට නොමැති නව භාණ්ඩයක් හෝ සේවාවක් ඉදිරිපත් කිරීම මෙහිදී සිදුවේ. </a:t>
          </a:r>
          <a:endParaRPr lang="en-US" sz="2400">
            <a:solidFill>
              <a:schemeClr val="accent2"/>
            </a:solidFill>
          </a:endParaRPr>
        </a:p>
      </dgm:t>
    </dgm:pt>
    <dgm:pt modelId="{BAC0513D-78D4-4B4E-8AA8-5E02430608DC}" type="parTrans" cxnId="{9AD367B4-FF92-4994-98D0-6EFD0F9A2BB3}">
      <dgm:prSet/>
      <dgm:spPr/>
      <dgm:t>
        <a:bodyPr/>
        <a:lstStyle/>
        <a:p>
          <a:endParaRPr lang="en-US"/>
        </a:p>
      </dgm:t>
    </dgm:pt>
    <dgm:pt modelId="{98C23989-F41B-4A84-B011-1E3A0CFB01EF}" type="sibTrans" cxnId="{9AD367B4-FF92-4994-98D0-6EFD0F9A2BB3}">
      <dgm:prSet/>
      <dgm:spPr/>
      <dgm:t>
        <a:bodyPr/>
        <a:lstStyle/>
        <a:p>
          <a:endParaRPr lang="en-US"/>
        </a:p>
      </dgm:t>
    </dgm:pt>
    <dgm:pt modelId="{6D909827-41F5-4C3A-8FFC-A833B228D565}">
      <dgm:prSet phldrT="[Text]" custT="1"/>
      <dgm:spPr>
        <a:solidFill>
          <a:srgbClr val="FC0CEB"/>
        </a:solidFill>
      </dgm:spPr>
      <dgm:t>
        <a:bodyPr/>
        <a:lstStyle/>
        <a:p>
          <a:r>
            <a:rPr lang="si-LK" sz="2900" b="1" dirty="0"/>
            <a:t>වෙළඳපල හිඩැස දැක භාණ්ඩ ඉදිරිපත් කිරීම</a:t>
          </a:r>
          <a:endParaRPr lang="en-US" sz="2900" b="1" dirty="0"/>
        </a:p>
        <a:p>
          <a:r>
            <a:rPr lang="si-LK" sz="2400" dirty="0"/>
            <a:t>වෙළඳපල තුල සිටින තෘප්තිමත් නොවූ පාරිභෝගික කොටස ඉලක්ක කර ගනිමින් විවිධ නිෂ්පාදිත ඉදිරිපත් කිරීම මෙහිදී සිදු කරයි.</a:t>
          </a:r>
          <a:endParaRPr lang="en-US" sz="2400" dirty="0">
            <a:solidFill>
              <a:srgbClr val="FFFF00"/>
            </a:solidFill>
          </a:endParaRPr>
        </a:p>
      </dgm:t>
    </dgm:pt>
    <dgm:pt modelId="{C539952D-A13A-44EE-B78E-3620EFCA9A7B}" type="parTrans" cxnId="{E3FE2253-9102-4966-B655-4D1628156345}">
      <dgm:prSet/>
      <dgm:spPr/>
      <dgm:t>
        <a:bodyPr/>
        <a:lstStyle/>
        <a:p>
          <a:endParaRPr lang="en-US"/>
        </a:p>
      </dgm:t>
    </dgm:pt>
    <dgm:pt modelId="{A3F8CC50-0058-4B5D-AF66-DFD64E989B86}" type="sibTrans" cxnId="{E3FE2253-9102-4966-B655-4D1628156345}">
      <dgm:prSet/>
      <dgm:spPr/>
      <dgm:t>
        <a:bodyPr/>
        <a:lstStyle/>
        <a:p>
          <a:endParaRPr lang="en-US"/>
        </a:p>
      </dgm:t>
    </dgm:pt>
    <dgm:pt modelId="{4A4B41DF-0FF1-4BEA-970A-05ABE317856C}" type="pres">
      <dgm:prSet presAssocID="{5A69E31D-4207-4F7D-A1D4-81651759A63E}" presName="Name0" presStyleCnt="0">
        <dgm:presLayoutVars>
          <dgm:dir val="rev"/>
          <dgm:resizeHandles val="exact"/>
        </dgm:presLayoutVars>
      </dgm:prSet>
      <dgm:spPr/>
    </dgm:pt>
    <dgm:pt modelId="{D589937E-0059-410D-83CC-8BA01A9E1FE2}" type="pres">
      <dgm:prSet presAssocID="{A0CC9C9D-9802-4F7D-B4AB-236705019321}" presName="node" presStyleLbl="node1" presStyleIdx="0" presStyleCnt="2" custScaleX="157971" custLinFactNeighborY="207">
        <dgm:presLayoutVars>
          <dgm:bulletEnabled val="1"/>
        </dgm:presLayoutVars>
      </dgm:prSet>
      <dgm:spPr/>
    </dgm:pt>
    <dgm:pt modelId="{90D9BF26-BFCA-4AB8-BDBB-227CE1DE026D}" type="pres">
      <dgm:prSet presAssocID="{98C23989-F41B-4A84-B011-1E3A0CFB01EF}" presName="sibTrans" presStyleCnt="0"/>
      <dgm:spPr/>
    </dgm:pt>
    <dgm:pt modelId="{1A8E5D87-0B39-4152-A5EC-CD76C556266F}" type="pres">
      <dgm:prSet presAssocID="{6D909827-41F5-4C3A-8FFC-A833B228D565}" presName="node" presStyleLbl="node1" presStyleIdx="1" presStyleCnt="2" custScaleX="162594">
        <dgm:presLayoutVars>
          <dgm:bulletEnabled val="1"/>
        </dgm:presLayoutVars>
      </dgm:prSet>
      <dgm:spPr/>
    </dgm:pt>
  </dgm:ptLst>
  <dgm:cxnLst>
    <dgm:cxn modelId="{8952913E-8FC7-49A8-878E-2E5A68EFAC38}" type="presOf" srcId="{5A69E31D-4207-4F7D-A1D4-81651759A63E}" destId="{4A4B41DF-0FF1-4BEA-970A-05ABE317856C}" srcOrd="0" destOrd="0" presId="urn:microsoft.com/office/officeart/2005/8/layout/hList6"/>
    <dgm:cxn modelId="{C0031B53-D52A-4AFB-BC9D-7A42A49F17E7}" type="presOf" srcId="{6D909827-41F5-4C3A-8FFC-A833B228D565}" destId="{1A8E5D87-0B39-4152-A5EC-CD76C556266F}" srcOrd="0" destOrd="0" presId="urn:microsoft.com/office/officeart/2005/8/layout/hList6"/>
    <dgm:cxn modelId="{E3FE2253-9102-4966-B655-4D1628156345}" srcId="{5A69E31D-4207-4F7D-A1D4-81651759A63E}" destId="{6D909827-41F5-4C3A-8FFC-A833B228D565}" srcOrd="1" destOrd="0" parTransId="{C539952D-A13A-44EE-B78E-3620EFCA9A7B}" sibTransId="{A3F8CC50-0058-4B5D-AF66-DFD64E989B86}"/>
    <dgm:cxn modelId="{9AD367B4-FF92-4994-98D0-6EFD0F9A2BB3}" srcId="{5A69E31D-4207-4F7D-A1D4-81651759A63E}" destId="{A0CC9C9D-9802-4F7D-B4AB-236705019321}" srcOrd="0" destOrd="0" parTransId="{BAC0513D-78D4-4B4E-8AA8-5E02430608DC}" sibTransId="{98C23989-F41B-4A84-B011-1E3A0CFB01EF}"/>
    <dgm:cxn modelId="{A4A99EE1-A6D1-4A80-960C-0F9694C2DD47}" type="presOf" srcId="{A0CC9C9D-9802-4F7D-B4AB-236705019321}" destId="{D589937E-0059-410D-83CC-8BA01A9E1FE2}" srcOrd="0" destOrd="0" presId="urn:microsoft.com/office/officeart/2005/8/layout/hList6"/>
    <dgm:cxn modelId="{786D87CD-CBDD-456A-851A-B39930E1FE4F}" type="presParOf" srcId="{4A4B41DF-0FF1-4BEA-970A-05ABE317856C}" destId="{D589937E-0059-410D-83CC-8BA01A9E1FE2}" srcOrd="0" destOrd="0" presId="urn:microsoft.com/office/officeart/2005/8/layout/hList6"/>
    <dgm:cxn modelId="{8D865251-2488-4793-98C1-F7587A94419A}" type="presParOf" srcId="{4A4B41DF-0FF1-4BEA-970A-05ABE317856C}" destId="{90D9BF26-BFCA-4AB8-BDBB-227CE1DE026D}" srcOrd="1" destOrd="0" presId="urn:microsoft.com/office/officeart/2005/8/layout/hList6"/>
    <dgm:cxn modelId="{3D7B1827-D5DB-46B9-AF10-959A973D794D}" type="presParOf" srcId="{4A4B41DF-0FF1-4BEA-970A-05ABE317856C}" destId="{1A8E5D87-0B39-4152-A5EC-CD76C556266F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C61562-9E0F-47A4-B66F-5E4157EA364D}">
      <dsp:nvSpPr>
        <dsp:cNvPr id="0" name=""/>
        <dsp:cNvSpPr/>
      </dsp:nvSpPr>
      <dsp:spPr>
        <a:xfrm>
          <a:off x="3340050" y="1714239"/>
          <a:ext cx="1017897" cy="10101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1800" b="1" kern="1200"/>
            <a:t>ව්‍යාපාරය පිහිටුවන ස්ථානය</a:t>
          </a:r>
          <a:endParaRPr lang="en-US" sz="1800" b="1" kern="1200"/>
        </a:p>
      </dsp:txBody>
      <dsp:txXfrm>
        <a:off x="3389363" y="1763552"/>
        <a:ext cx="919271" cy="911548"/>
      </dsp:txXfrm>
    </dsp:sp>
    <dsp:sp modelId="{ADC577A9-2340-4156-86B7-DD366AB31936}">
      <dsp:nvSpPr>
        <dsp:cNvPr id="0" name=""/>
        <dsp:cNvSpPr/>
      </dsp:nvSpPr>
      <dsp:spPr>
        <a:xfrm rot="16200000">
          <a:off x="3541671" y="1406912"/>
          <a:ext cx="61465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465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76B866-637F-4883-9A53-5C68D0DDA9C7}">
      <dsp:nvSpPr>
        <dsp:cNvPr id="0" name=""/>
        <dsp:cNvSpPr/>
      </dsp:nvSpPr>
      <dsp:spPr>
        <a:xfrm>
          <a:off x="3021254" y="-206648"/>
          <a:ext cx="1655490" cy="1306233"/>
        </a:xfrm>
        <a:prstGeom prst="roundRect">
          <a:avLst/>
        </a:prstGeom>
        <a:solidFill>
          <a:srgbClr val="D80FF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1600" kern="1200">
              <a:solidFill>
                <a:sysClr val="windowText" lastClr="000000"/>
              </a:solidFill>
            </a:rPr>
            <a:t>අමුද්‍රව්‍ය ලබා ගැනීමේ පහසුව</a:t>
          </a:r>
          <a:endParaRPr lang="en-US" sz="1600" kern="1200">
            <a:solidFill>
              <a:sysClr val="windowText" lastClr="000000"/>
            </a:solidFill>
          </a:endParaRPr>
        </a:p>
      </dsp:txBody>
      <dsp:txXfrm>
        <a:off x="3085019" y="-142883"/>
        <a:ext cx="1527960" cy="1178703"/>
      </dsp:txXfrm>
    </dsp:sp>
    <dsp:sp modelId="{4A5A6BBF-EFEB-4A6C-9B6C-C4B1913CB84C}">
      <dsp:nvSpPr>
        <dsp:cNvPr id="0" name=""/>
        <dsp:cNvSpPr/>
      </dsp:nvSpPr>
      <dsp:spPr>
        <a:xfrm rot="19800000">
          <a:off x="4344091" y="1873770"/>
          <a:ext cx="2068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85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D5729D-2A80-42A5-8995-B37CF3DDE428}">
      <dsp:nvSpPr>
        <dsp:cNvPr id="0" name=""/>
        <dsp:cNvSpPr/>
      </dsp:nvSpPr>
      <dsp:spPr>
        <a:xfrm>
          <a:off x="4537092" y="679785"/>
          <a:ext cx="1694495" cy="1306224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1600" b="1" kern="1200">
              <a:solidFill>
                <a:sysClr val="windowText" lastClr="000000"/>
              </a:solidFill>
            </a:rPr>
            <a:t>ගනුදෙනුකරුවන් ප්‍රමාණය සහ විසිරීම</a:t>
          </a:r>
          <a:endParaRPr lang="en-US" sz="1600" b="1" kern="1200">
            <a:solidFill>
              <a:sysClr val="windowText" lastClr="000000"/>
            </a:solidFill>
          </a:endParaRPr>
        </a:p>
      </dsp:txBody>
      <dsp:txXfrm>
        <a:off x="4600857" y="743550"/>
        <a:ext cx="1566965" cy="1178694"/>
      </dsp:txXfrm>
    </dsp:sp>
    <dsp:sp modelId="{46A75CBC-53EF-4900-A255-6522D8C6F5E8}">
      <dsp:nvSpPr>
        <dsp:cNvPr id="0" name=""/>
        <dsp:cNvSpPr/>
      </dsp:nvSpPr>
      <dsp:spPr>
        <a:xfrm rot="1800000">
          <a:off x="4339760" y="2581047"/>
          <a:ext cx="27151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151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29FA8-0676-41C5-8528-254B537C2A7A}">
      <dsp:nvSpPr>
        <dsp:cNvPr id="0" name=""/>
        <dsp:cNvSpPr/>
      </dsp:nvSpPr>
      <dsp:spPr>
        <a:xfrm>
          <a:off x="4593085" y="2452640"/>
          <a:ext cx="1582510" cy="1306233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1800" kern="1200">
              <a:solidFill>
                <a:schemeClr val="tx1"/>
              </a:solidFill>
            </a:rPr>
            <a:t>ශ්‍රමය ලබා ගැනීමේ පහසුව</a:t>
          </a:r>
          <a:endParaRPr lang="en-US" sz="1800" kern="1200">
            <a:solidFill>
              <a:schemeClr val="tx1"/>
            </a:solidFill>
          </a:endParaRPr>
        </a:p>
      </dsp:txBody>
      <dsp:txXfrm>
        <a:off x="4656850" y="2516405"/>
        <a:ext cx="1454980" cy="1178703"/>
      </dsp:txXfrm>
    </dsp:sp>
    <dsp:sp modelId="{5041DEE5-0D01-47DF-A6BE-0BFBC1E60529}">
      <dsp:nvSpPr>
        <dsp:cNvPr id="0" name=""/>
        <dsp:cNvSpPr/>
      </dsp:nvSpPr>
      <dsp:spPr>
        <a:xfrm rot="5400000">
          <a:off x="3541669" y="3031744"/>
          <a:ext cx="6146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465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8FC174-50F8-4D6F-A871-01DAABEA071C}">
      <dsp:nvSpPr>
        <dsp:cNvPr id="0" name=""/>
        <dsp:cNvSpPr/>
      </dsp:nvSpPr>
      <dsp:spPr>
        <a:xfrm>
          <a:off x="3001952" y="3339074"/>
          <a:ext cx="1694094" cy="1306224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1600" kern="1200" dirty="0">
              <a:solidFill>
                <a:schemeClr val="tx1"/>
              </a:solidFill>
            </a:rPr>
            <a:t>යටිතල පහසුකම් ලබා ගැනීමේ පහසුව 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065717" y="3402839"/>
        <a:ext cx="1566564" cy="1178694"/>
      </dsp:txXfrm>
    </dsp:sp>
    <dsp:sp modelId="{0392674C-0ADF-4F42-BA56-5958854AF46E}">
      <dsp:nvSpPr>
        <dsp:cNvPr id="0" name=""/>
        <dsp:cNvSpPr/>
      </dsp:nvSpPr>
      <dsp:spPr>
        <a:xfrm rot="9000000">
          <a:off x="3086442" y="2581123"/>
          <a:ext cx="2718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181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0B029B-0D00-46A0-938E-AD2B4136C92A}">
      <dsp:nvSpPr>
        <dsp:cNvPr id="0" name=""/>
        <dsp:cNvSpPr/>
      </dsp:nvSpPr>
      <dsp:spPr>
        <a:xfrm>
          <a:off x="1522666" y="2452644"/>
          <a:ext cx="1581984" cy="1306224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1400" kern="1200">
              <a:solidFill>
                <a:schemeClr val="tx1"/>
              </a:solidFill>
            </a:rPr>
            <a:t>පාරිභෝගිකයන්ට සැපයිය හැකි පහසුකම් </a:t>
          </a:r>
          <a:endParaRPr lang="en-US" sz="1400" kern="1200">
            <a:solidFill>
              <a:schemeClr val="tx1"/>
            </a:solidFill>
          </a:endParaRPr>
        </a:p>
      </dsp:txBody>
      <dsp:txXfrm>
        <a:off x="1586431" y="2516409"/>
        <a:ext cx="1454454" cy="1178694"/>
      </dsp:txXfrm>
    </dsp:sp>
    <dsp:sp modelId="{30129E8A-05A5-4F4C-A344-8BF7C75E6D90}">
      <dsp:nvSpPr>
        <dsp:cNvPr id="0" name=""/>
        <dsp:cNvSpPr/>
      </dsp:nvSpPr>
      <dsp:spPr>
        <a:xfrm rot="12600000">
          <a:off x="3138725" y="1871540"/>
          <a:ext cx="21577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577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533997-5BEC-48B2-9BA4-309141B73FF0}">
      <dsp:nvSpPr>
        <dsp:cNvPr id="0" name=""/>
        <dsp:cNvSpPr/>
      </dsp:nvSpPr>
      <dsp:spPr>
        <a:xfrm>
          <a:off x="1474136" y="679785"/>
          <a:ext cx="1679043" cy="1306224"/>
        </a:xfrm>
        <a:prstGeom prst="roundRect">
          <a:avLst/>
        </a:prstGeom>
        <a:solidFill>
          <a:srgbClr val="FC0CE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1800" kern="1200">
              <a:solidFill>
                <a:sysClr val="windowText" lastClr="000000"/>
              </a:solidFill>
            </a:rPr>
            <a:t>භූමියේ පිරිවැය </a:t>
          </a:r>
          <a:endParaRPr lang="en-US" sz="1800" kern="1200">
            <a:solidFill>
              <a:sysClr val="windowText" lastClr="000000"/>
            </a:solidFill>
          </a:endParaRPr>
        </a:p>
      </dsp:txBody>
      <dsp:txXfrm>
        <a:off x="1537901" y="743550"/>
        <a:ext cx="1551513" cy="11786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3BCB61-8D7F-4AB6-9063-76C822A26943}">
      <dsp:nvSpPr>
        <dsp:cNvPr id="0" name=""/>
        <dsp:cNvSpPr/>
      </dsp:nvSpPr>
      <dsp:spPr>
        <a:xfrm>
          <a:off x="838200" y="0"/>
          <a:ext cx="4648200" cy="464820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E5B137-F296-41C2-9091-0FA6E1199C1C}">
      <dsp:nvSpPr>
        <dsp:cNvPr id="0" name=""/>
        <dsp:cNvSpPr/>
      </dsp:nvSpPr>
      <dsp:spPr>
        <a:xfrm>
          <a:off x="1447808" y="609607"/>
          <a:ext cx="1812798" cy="181279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1</a:t>
          </a:r>
        </a:p>
      </dsp:txBody>
      <dsp:txXfrm>
        <a:off x="1536302" y="698101"/>
        <a:ext cx="1635810" cy="1635810"/>
      </dsp:txXfrm>
    </dsp:sp>
    <dsp:sp modelId="{063C919B-C60E-448D-A0A9-63CC51400BE7}">
      <dsp:nvSpPr>
        <dsp:cNvPr id="0" name=""/>
        <dsp:cNvSpPr/>
      </dsp:nvSpPr>
      <dsp:spPr>
        <a:xfrm>
          <a:off x="3380093" y="693757"/>
          <a:ext cx="1812798" cy="181279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2</a:t>
          </a:r>
        </a:p>
      </dsp:txBody>
      <dsp:txXfrm>
        <a:off x="3468587" y="782251"/>
        <a:ext cx="1635810" cy="1635810"/>
      </dsp:txXfrm>
    </dsp:sp>
    <dsp:sp modelId="{6D26D4CB-8B3E-49DF-8C33-84FCB2D09B3B}">
      <dsp:nvSpPr>
        <dsp:cNvPr id="0" name=""/>
        <dsp:cNvSpPr/>
      </dsp:nvSpPr>
      <dsp:spPr>
        <a:xfrm>
          <a:off x="1463706" y="2438399"/>
          <a:ext cx="1812798" cy="181279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3</a:t>
          </a:r>
        </a:p>
      </dsp:txBody>
      <dsp:txXfrm>
        <a:off x="1552200" y="2526893"/>
        <a:ext cx="1635810" cy="1635810"/>
      </dsp:txXfrm>
    </dsp:sp>
    <dsp:sp modelId="{9C349169-3269-42E0-9EEA-54AA827580E7}">
      <dsp:nvSpPr>
        <dsp:cNvPr id="0" name=""/>
        <dsp:cNvSpPr/>
      </dsp:nvSpPr>
      <dsp:spPr>
        <a:xfrm>
          <a:off x="3388051" y="2487308"/>
          <a:ext cx="1812798" cy="181279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4</a:t>
          </a:r>
        </a:p>
      </dsp:txBody>
      <dsp:txXfrm>
        <a:off x="3476545" y="2575802"/>
        <a:ext cx="1635810" cy="16358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89937E-0059-410D-83CC-8BA01A9E1FE2}">
      <dsp:nvSpPr>
        <dsp:cNvPr id="0" name=""/>
        <dsp:cNvSpPr/>
      </dsp:nvSpPr>
      <dsp:spPr>
        <a:xfrm rot="16200000">
          <a:off x="-757608" y="759300"/>
          <a:ext cx="5334000" cy="3815399"/>
        </a:xfrm>
        <a:prstGeom prst="flowChartManualOperation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0" tIns="0" rIns="18415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2900" b="1" kern="1200" dirty="0">
              <a:solidFill>
                <a:srgbClr val="FF0000"/>
              </a:solidFill>
            </a:rPr>
            <a:t>සුවිශේෂී නව භාණ්ඩයක් හෝ සේවාවක් වීම. </a:t>
          </a:r>
          <a:endParaRPr lang="en-US" sz="2900" b="1" kern="1200" dirty="0">
            <a:solidFill>
              <a:srgbClr val="FF0000"/>
            </a:solidFill>
          </a:endParaRP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2400" kern="1200" dirty="0">
              <a:solidFill>
                <a:srgbClr val="FF0000"/>
              </a:solidFill>
            </a:rPr>
            <a:t>දැනට වෙළඳපළ තුළ ඇති භාණ්ඩ වලට වඩා ගුණත්වයෙන් ප්‍රමාණයෙන් සහ වෙනත් උපයෝගීතාවයන් ගෙන් යුක්ත භාණ්ඩ ඉදිරිපත් කිරීම මෙහිදී ව්‍යවසායකයාට කළ හැකිය</a:t>
          </a:r>
          <a:endParaRPr lang="en-US" sz="2400" kern="1200" dirty="0">
            <a:solidFill>
              <a:srgbClr val="FF0000"/>
            </a:solidFill>
          </a:endParaRPr>
        </a:p>
      </dsp:txBody>
      <dsp:txXfrm rot="5400000">
        <a:off x="1693" y="1066799"/>
        <a:ext cx="3815399" cy="3200400"/>
      </dsp:txXfrm>
    </dsp:sp>
    <dsp:sp modelId="{1A8E5D87-0B39-4152-A5EC-CD76C556266F}">
      <dsp:nvSpPr>
        <dsp:cNvPr id="0" name=""/>
        <dsp:cNvSpPr/>
      </dsp:nvSpPr>
      <dsp:spPr>
        <a:xfrm rot="16200000">
          <a:off x="3294763" y="703471"/>
          <a:ext cx="5334000" cy="3927056"/>
        </a:xfrm>
        <a:prstGeom prst="flowChartManualOperation">
          <a:avLst/>
        </a:prstGeom>
        <a:solidFill>
          <a:srgbClr val="6DFE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0" tIns="0" rIns="18415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2900" b="1" kern="1200">
              <a:solidFill>
                <a:srgbClr val="CC0099"/>
              </a:solidFill>
            </a:rPr>
            <a:t>නිෂ්පාදිත ප්‍රභේදනය භාවිත කරමින් ඉදිරිපත් කිරීම.</a:t>
          </a:r>
          <a:endParaRPr lang="en-US" sz="2900" b="1" kern="1200">
            <a:solidFill>
              <a:srgbClr val="CC0099"/>
            </a:solidFill>
          </a:endParaRP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2400" kern="1200">
              <a:solidFill>
                <a:srgbClr val="CC0099"/>
              </a:solidFill>
            </a:rPr>
            <a:t>තම නිෂ්පාදිත තරඟකරුවන්ගේ නිෂ්පාදිත වලට වඩා වෙනස් ආකාරයකට ඉදිරිපත් කිරීම මෙහිදී සිදු කරයි. එහිදී පාරිභෝගිකයා ආකර්ෂණය කරගැනීමට ව්‍යවසායකයා උත්සාහ කළ යුතුය </a:t>
          </a:r>
          <a:endParaRPr lang="en-US" sz="2400" kern="1200">
            <a:solidFill>
              <a:srgbClr val="CC0099"/>
            </a:solidFill>
          </a:endParaRPr>
        </a:p>
      </dsp:txBody>
      <dsp:txXfrm rot="5400000">
        <a:off x="3998235" y="1066799"/>
        <a:ext cx="3927056" cy="3200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89937E-0059-410D-83CC-8BA01A9E1FE2}">
      <dsp:nvSpPr>
        <dsp:cNvPr id="0" name=""/>
        <dsp:cNvSpPr/>
      </dsp:nvSpPr>
      <dsp:spPr>
        <a:xfrm rot="5400000">
          <a:off x="3212331" y="1063347"/>
          <a:ext cx="6096000" cy="3969305"/>
        </a:xfrm>
        <a:prstGeom prst="flowChartManualOperation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0" tIns="0" rIns="18415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2900" b="1" kern="1200">
              <a:solidFill>
                <a:srgbClr val="FFFF00"/>
              </a:solidFill>
            </a:rPr>
            <a:t>නවෝත්පාදනය</a:t>
          </a:r>
          <a:endParaRPr lang="en-US" sz="2900" b="1" kern="1200">
            <a:solidFill>
              <a:srgbClr val="FFFF00"/>
            </a:solidFill>
          </a:endParaRP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2400" kern="1200">
              <a:solidFill>
                <a:srgbClr val="FFFF00"/>
              </a:solidFill>
            </a:rPr>
            <a:t>වෙළෙඳපොළ තුළ දැනට නොමැති නව භාණ්ඩයක් හෝ සේවාවක් ඉදිරිපත් කිරීම මෙහිදී සිදුවේ. </a:t>
          </a:r>
          <a:endParaRPr lang="en-US" sz="2400" kern="1200">
            <a:solidFill>
              <a:schemeClr val="accent2"/>
            </a:solidFill>
          </a:endParaRPr>
        </a:p>
      </dsp:txBody>
      <dsp:txXfrm rot="-5400000">
        <a:off x="4275679" y="1219199"/>
        <a:ext cx="3969305" cy="3657600"/>
      </dsp:txXfrm>
    </dsp:sp>
    <dsp:sp modelId="{1A8E5D87-0B39-4152-A5EC-CD76C556266F}">
      <dsp:nvSpPr>
        <dsp:cNvPr id="0" name=""/>
        <dsp:cNvSpPr/>
      </dsp:nvSpPr>
      <dsp:spPr>
        <a:xfrm rot="5400000">
          <a:off x="-1003505" y="1005266"/>
          <a:ext cx="6096000" cy="4085467"/>
        </a:xfrm>
        <a:prstGeom prst="flowChartManualOperation">
          <a:avLst/>
        </a:prstGeom>
        <a:solidFill>
          <a:srgbClr val="FC0CE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0" tIns="0" rIns="18415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2900" b="1" kern="1200" dirty="0"/>
            <a:t>වෙළඳපල හිඩැස දැක භාණ්ඩ ඉදිරිපත් කිරීම</a:t>
          </a:r>
          <a:endParaRPr lang="en-US" sz="2900" b="1" kern="1200" dirty="0"/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i-LK" sz="2400" kern="1200" dirty="0"/>
            <a:t>වෙළඳපල තුල සිටින තෘප්තිමත් නොවූ පාරිභෝගික කොටස ඉලක්ක කර ගනිමින් විවිධ නිෂ්පාදිත ඉදිරිපත් කිරීම මෙහිදී සිදු කරයි.</a:t>
          </a:r>
          <a:endParaRPr lang="en-US" sz="2400" kern="1200" dirty="0">
            <a:solidFill>
              <a:srgbClr val="FFFF00"/>
            </a:solidFill>
          </a:endParaRPr>
        </a:p>
      </dsp:txBody>
      <dsp:txXfrm rot="-5400000">
        <a:off x="1762" y="1219199"/>
        <a:ext cx="4085467" cy="3657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17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8DF4-8B80-4232-83E8-159C254FDA35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1A798D-CB74-4A97-B5AF-1A79087A3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8DF4-8B80-4232-83E8-159C254FDA35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798D-CB74-4A97-B5AF-1A79087A3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8DF4-8B80-4232-83E8-159C254FDA35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798D-CB74-4A97-B5AF-1A79087A3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8DF4-8B80-4232-83E8-159C254FDA35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1A798D-CB74-4A97-B5AF-1A79087A3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8DF4-8B80-4232-83E8-159C254FDA35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798D-CB74-4A97-B5AF-1A79087A346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8DF4-8B80-4232-83E8-159C254FDA35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798D-CB74-4A97-B5AF-1A79087A3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8DF4-8B80-4232-83E8-159C254FDA35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E1A798D-CB74-4A97-B5AF-1A79087A346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8DF4-8B80-4232-83E8-159C254FDA35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798D-CB74-4A97-B5AF-1A79087A3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8DF4-8B80-4232-83E8-159C254FDA35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798D-CB74-4A97-B5AF-1A79087A3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8DF4-8B80-4232-83E8-159C254FDA35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798D-CB74-4A97-B5AF-1A79087A3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38DF4-8B80-4232-83E8-159C254FDA35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A798D-CB74-4A97-B5AF-1A79087A346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F838DF4-8B80-4232-83E8-159C254FDA35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E1A798D-CB74-4A97-B5AF-1A79087A346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 /><Relationship Id="rId2" Type="http://schemas.openxmlformats.org/officeDocument/2006/relationships/diagramData" Target="../diagrams/data3.xml" /><Relationship Id="rId1" Type="http://schemas.openxmlformats.org/officeDocument/2006/relationships/slideLayout" Target="../slideLayouts/slideLayout1.xml" /><Relationship Id="rId6" Type="http://schemas.microsoft.com/office/2007/relationships/diagramDrawing" Target="../diagrams/drawing3.xml" /><Relationship Id="rId5" Type="http://schemas.openxmlformats.org/officeDocument/2006/relationships/diagramColors" Target="../diagrams/colors3.xml" /><Relationship Id="rId4" Type="http://schemas.openxmlformats.org/officeDocument/2006/relationships/diagramQuickStyle" Target="../diagrams/quickStyle3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 /><Relationship Id="rId2" Type="http://schemas.openxmlformats.org/officeDocument/2006/relationships/diagramData" Target="../diagrams/data4.xml" /><Relationship Id="rId1" Type="http://schemas.openxmlformats.org/officeDocument/2006/relationships/slideLayout" Target="../slideLayouts/slideLayout1.xml" /><Relationship Id="rId6" Type="http://schemas.microsoft.com/office/2007/relationships/diagramDrawing" Target="../diagrams/drawing4.xml" /><Relationship Id="rId5" Type="http://schemas.openxmlformats.org/officeDocument/2006/relationships/diagramColors" Target="../diagrams/colors4.xml" /><Relationship Id="rId4" Type="http://schemas.openxmlformats.org/officeDocument/2006/relationships/diagramQuickStyle" Target="../diagrams/quickStyle4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 /><Relationship Id="rId2" Type="http://schemas.openxmlformats.org/officeDocument/2006/relationships/image" Target="../media/image4.emf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6.emf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1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8.xml" /><Relationship Id="rId6" Type="http://schemas.microsoft.com/office/2007/relationships/diagramDrawing" Target="../diagrams/drawing2.xml" /><Relationship Id="rId5" Type="http://schemas.openxmlformats.org/officeDocument/2006/relationships/diagramColors" Target="../diagrams/colors2.xml" /><Relationship Id="rId4" Type="http://schemas.openxmlformats.org/officeDocument/2006/relationships/diagramQuickStyle" Target="../diagrams/quickStyle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143000" y="2747922"/>
            <a:ext cx="6858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i-LK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ව්‍යවසායකත්ව</a:t>
            </a:r>
            <a:r>
              <a:rPr kumimoji="0" lang="en-GB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si-LK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අධ්‍යයනය</a:t>
            </a:r>
            <a:r>
              <a:rPr kumimoji="0" lang="en-GB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10 </a:t>
            </a:r>
            <a:r>
              <a:rPr kumimoji="0" lang="si-LK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ශ්‍රේණිය</a:t>
            </a:r>
            <a:r>
              <a:rPr kumimoji="0" lang="en-GB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62400" y="55626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si-LK" sz="2400" b="1" i="1" dirty="0"/>
              <a:t>එන්.කේ.එන්.දිල්හානි</a:t>
            </a:r>
          </a:p>
          <a:p>
            <a:pPr algn="r"/>
            <a:r>
              <a:rPr lang="si-LK" sz="2400" b="1" i="1" dirty="0"/>
              <a:t>කෑ/දෙහි/ පන්නල ම. වි.</a:t>
            </a:r>
          </a:p>
        </p:txBody>
      </p:sp>
    </p:spTree>
    <p:extLst>
      <p:ext uri="{BB962C8B-B14F-4D97-AF65-F5344CB8AC3E}">
        <p14:creationId xmlns:p14="http://schemas.microsoft.com/office/powerpoint/2010/main" val="4038569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973154" y="1056944"/>
            <a:ext cx="4087374" cy="594706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i-LK" sz="1100">
                <a:solidFill>
                  <a:srgbClr val="002060"/>
                </a:solidFill>
                <a:effectLst/>
                <a:ea typeface="Times New Roman"/>
                <a:cs typeface="Iskoola Pota"/>
              </a:rPr>
              <a:t>භාවිත යෙදවුම් වර්ගයක් වෙනුවට වෙනත් දෑ යොදා ගැනීම</a:t>
            </a:r>
            <a:endParaRPr lang="en-US" sz="900">
              <a:effectLst/>
              <a:ea typeface="Times New Roman"/>
              <a:cs typeface="Iskoola Pota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i-LK" sz="1100">
                <a:solidFill>
                  <a:srgbClr val="002060"/>
                </a:solidFill>
                <a:effectLst/>
                <a:ea typeface="Times New Roman"/>
                <a:cs typeface="Iskoola Pota"/>
              </a:rPr>
              <a:t>නිදසුන් </a:t>
            </a:r>
            <a:r>
              <a:rPr lang="ar-SA" sz="1100">
                <a:solidFill>
                  <a:srgbClr val="002060"/>
                </a:solidFill>
                <a:effectLst/>
                <a:ea typeface="Times New Roman"/>
                <a:cs typeface="Iskoola Pota"/>
              </a:rPr>
              <a:t>: </a:t>
            </a:r>
            <a:r>
              <a:rPr lang="si-LK" sz="1100">
                <a:solidFill>
                  <a:srgbClr val="002060"/>
                </a:solidFill>
                <a:effectLst/>
                <a:ea typeface="Times New Roman"/>
                <a:cs typeface="Iskoola Pota"/>
              </a:rPr>
              <a:t>දැවමය උළුවහු වෙනුවට ප්ලාස්ටික් උළුවහු ආදේශ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71249" y="1905014"/>
            <a:ext cx="4087374" cy="5947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ප්‍රතිලාභ කිහිපයක් එකතු කිරීම</a:t>
            </a:r>
            <a:endParaRPr lang="en-US" sz="900">
              <a:effectLst/>
              <a:ea typeface="Times New Roman"/>
              <a:cs typeface="Iskoola Pota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නිදසුන් : ජංගම දුරකතනයට කැමරාව</a:t>
            </a:r>
            <a:r>
              <a:rPr lang="en-GB" sz="1100">
                <a:solidFill>
                  <a:srgbClr val="000000"/>
                </a:solidFill>
                <a:effectLst/>
                <a:ea typeface="Times New Roman"/>
                <a:cs typeface="Arial Unicode MS"/>
              </a:rPr>
              <a:t>, </a:t>
            </a: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ගුවන් විදුලිය</a:t>
            </a:r>
            <a:r>
              <a:rPr lang="en-GB" sz="1100">
                <a:solidFill>
                  <a:srgbClr val="000000"/>
                </a:solidFill>
                <a:effectLst/>
                <a:ea typeface="Times New Roman"/>
                <a:cs typeface="Arial Unicode MS"/>
              </a:rPr>
              <a:t>, </a:t>
            </a: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රූපවාහිනිය</a:t>
            </a:r>
            <a:r>
              <a:rPr lang="en-GB" sz="1100">
                <a:solidFill>
                  <a:srgbClr val="000000"/>
                </a:solidFill>
                <a:effectLst/>
                <a:ea typeface="Times New Roman"/>
                <a:cs typeface="Arial Unicode MS"/>
              </a:rPr>
              <a:t>, </a:t>
            </a: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අන්තර්ජාලය වැනි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90934" y="2667014"/>
            <a:ext cx="4087374" cy="59470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කුඩා දෙයක් විශාල කිරීම</a:t>
            </a:r>
            <a:endParaRPr lang="en-US" sz="900">
              <a:effectLst/>
              <a:ea typeface="Times New Roman"/>
              <a:cs typeface="Iskoola Pota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නිදසුන් : රූපවාහිනියේ තිරය විශාල කිරීම</a:t>
            </a:r>
            <a:r>
              <a:rPr lang="en-GB" sz="1100">
                <a:solidFill>
                  <a:srgbClr val="000000"/>
                </a:solidFill>
                <a:effectLst/>
                <a:ea typeface="Times New Roman"/>
                <a:cs typeface="Arial Unicode MS"/>
              </a:rPr>
              <a:t>, </a:t>
            </a: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මෙගා බිම බෝතලය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82044" y="3520108"/>
            <a:ext cx="4087374" cy="594706"/>
          </a:xfrm>
          <a:prstGeom prst="rect">
            <a:avLst/>
          </a:prstGeom>
          <a:solidFill>
            <a:srgbClr val="26EC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විශාල දෙයක් කුඩා කිරීම</a:t>
            </a:r>
            <a:endParaRPr lang="en-US" sz="900">
              <a:effectLst/>
              <a:ea typeface="Times New Roman"/>
              <a:cs typeface="Iskoola Pota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නිදසුන් : ෂැම්පු සැෂේ පැකට්</a:t>
            </a:r>
            <a:r>
              <a:rPr lang="en-GB" sz="1100">
                <a:solidFill>
                  <a:srgbClr val="000000"/>
                </a:solidFill>
                <a:effectLst/>
                <a:ea typeface="Times New Roman"/>
                <a:cs typeface="Arial Unicode MS"/>
              </a:rPr>
              <a:t>, </a:t>
            </a: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කුඩා පරිගණක</a:t>
            </a:r>
            <a:r>
              <a:rPr lang="en-GB" sz="1100">
                <a:solidFill>
                  <a:srgbClr val="000000"/>
                </a:solidFill>
                <a:effectLst/>
                <a:ea typeface="Times New Roman"/>
                <a:cs typeface="Arial Unicode MS"/>
              </a:rPr>
              <a:t>, </a:t>
            </a: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කුඩා කැමරා</a:t>
            </a:r>
            <a:r>
              <a:rPr lang="en-GB" sz="1100">
                <a:solidFill>
                  <a:srgbClr val="000000"/>
                </a:solidFill>
                <a:effectLst/>
                <a:ea typeface="Times New Roman"/>
                <a:cs typeface="Arial Unicode MS"/>
              </a:rPr>
              <a:t>, </a:t>
            </a: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බඩී බීම බෝතලය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0614" y="4343414"/>
            <a:ext cx="4087374" cy="59470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i-LK" sz="1100" dirty="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නිශ්චිත කාර්යයකට භාවිත නිෂ්පාදිතයක් වෙනත් කාර්යයකට ද භාවිත කළ හැති අයුරින් සැකසීම</a:t>
            </a:r>
            <a:endParaRPr lang="en-US" sz="900" dirty="0">
              <a:effectLst/>
              <a:ea typeface="Times New Roman"/>
              <a:cs typeface="Iskoola Pota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i-LK" sz="1100" dirty="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නිදසුන් : පුටුව ඇඳක් ලෙස ද භාවිතයට සුදුසු ලෙස සැකසීම</a:t>
            </a:r>
            <a:endParaRPr lang="en-US" sz="900" dirty="0">
              <a:effectLst/>
              <a:ea typeface="Times New Roman"/>
              <a:cs typeface="Iskoola Pot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72859" y="5105414"/>
            <a:ext cx="4089574" cy="594706"/>
          </a:xfrm>
          <a:prstGeom prst="rect">
            <a:avLst/>
          </a:prstGeom>
          <a:solidFill>
            <a:srgbClr val="FC0C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ඇතැම් කොටස් ඉවත් කිරීම</a:t>
            </a:r>
            <a:endParaRPr lang="en-US" sz="900">
              <a:effectLst/>
              <a:ea typeface="Times New Roman"/>
              <a:cs typeface="Iskoola Pota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නිදසුන් : මේද රහිත කිරි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016057" y="1054404"/>
            <a:ext cx="2178466" cy="594706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rgbClr val="002060"/>
                </a:solidFill>
                <a:effectLst/>
                <a:ea typeface="Times New Roman"/>
                <a:cs typeface="Iskoola Pota"/>
              </a:rPr>
              <a:t>Substitute</a:t>
            </a:r>
            <a:endParaRPr lang="en-US" sz="900">
              <a:effectLst/>
              <a:ea typeface="Times New Roman"/>
              <a:cs typeface="Iskoola Pota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rgbClr val="002060"/>
                </a:solidFill>
                <a:effectLst/>
                <a:ea typeface="Times New Roman"/>
                <a:cs typeface="Iskoola Pota"/>
              </a:rPr>
              <a:t> </a:t>
            </a:r>
            <a:r>
              <a:rPr lang="si-LK" sz="1100" b="1">
                <a:solidFill>
                  <a:srgbClr val="002060"/>
                </a:solidFill>
                <a:effectLst/>
                <a:ea typeface="Times New Roman"/>
                <a:cs typeface="Iskoola Pota"/>
              </a:rPr>
              <a:t>ආදේශ කිරීම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026852" y="1905014"/>
            <a:ext cx="2178466" cy="59470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Combine</a:t>
            </a:r>
            <a:endParaRPr lang="en-US" sz="900">
              <a:effectLst/>
              <a:ea typeface="Times New Roman"/>
              <a:cs typeface="Iskoola Pota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 </a:t>
            </a:r>
            <a:r>
              <a:rPr lang="si-LK" sz="11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සම්බන්ධ කිරීම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015422" y="2667014"/>
            <a:ext cx="2178466" cy="59470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100" b="1" dirty="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Amplify (Add) </a:t>
            </a:r>
            <a:endParaRPr lang="en-US" sz="900" dirty="0">
              <a:effectLst/>
              <a:ea typeface="Times New Roman"/>
              <a:cs typeface="Iskoola Pota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i-LK" sz="1100" b="1" dirty="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විශාල කිරීම</a:t>
            </a:r>
            <a:r>
              <a:rPr lang="ar-SA" sz="1100" b="1" dirty="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/</a:t>
            </a:r>
            <a:r>
              <a:rPr lang="si-LK" sz="1100" b="1" dirty="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 එකතු කිරීම</a:t>
            </a:r>
            <a:endParaRPr lang="en-US" sz="900" dirty="0">
              <a:effectLst/>
              <a:ea typeface="Times New Roman"/>
              <a:cs typeface="Iskoola Pota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009072" y="3505214"/>
            <a:ext cx="2178466" cy="594706"/>
          </a:xfrm>
          <a:prstGeom prst="roundRect">
            <a:avLst/>
          </a:prstGeom>
          <a:solidFill>
            <a:srgbClr val="26EC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Minimize</a:t>
            </a:r>
            <a:endParaRPr lang="en-US" sz="900">
              <a:effectLst/>
              <a:ea typeface="Times New Roman"/>
              <a:cs typeface="Iskoola Pota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 </a:t>
            </a:r>
            <a:r>
              <a:rPr lang="si-LK" sz="11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කුඩා කිරීම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010342" y="4343414"/>
            <a:ext cx="2178466" cy="59470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Put other use </a:t>
            </a:r>
            <a:endParaRPr lang="en-US" sz="900">
              <a:effectLst/>
              <a:ea typeface="Times New Roman"/>
              <a:cs typeface="Iskoola Pota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i-LK" sz="11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වෙනත් කාර්යයක් සඳහා භාවිත කිරීම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001452" y="5105414"/>
            <a:ext cx="2178466" cy="594706"/>
          </a:xfrm>
          <a:prstGeom prst="roundRect">
            <a:avLst/>
          </a:prstGeom>
          <a:solidFill>
            <a:srgbClr val="FC0C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Eliminate</a:t>
            </a:r>
            <a:endParaRPr lang="en-US" sz="900">
              <a:effectLst/>
              <a:ea typeface="Times New Roman"/>
              <a:cs typeface="Iskoola Pota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i-LK" sz="11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ඉවත් කිරීම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003357" y="5882308"/>
            <a:ext cx="2178466" cy="594706"/>
          </a:xfrm>
          <a:prstGeom prst="roundRect">
            <a:avLst/>
          </a:prstGeom>
          <a:solidFill>
            <a:srgbClr val="D80F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Rearrange</a:t>
            </a:r>
            <a:endParaRPr lang="en-US" sz="900">
              <a:effectLst/>
              <a:ea typeface="Times New Roman"/>
              <a:cs typeface="Iskoola Pota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1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 </a:t>
            </a:r>
            <a:r>
              <a:rPr lang="si-LK" sz="11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යළි සකස් කිරීම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19" name="Chevron 18"/>
          <p:cNvSpPr/>
          <p:nvPr/>
        </p:nvSpPr>
        <p:spPr>
          <a:xfrm>
            <a:off x="181323" y="983627"/>
            <a:ext cx="1403350" cy="652525"/>
          </a:xfrm>
          <a:prstGeom prst="chevron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3600" b="1">
                <a:solidFill>
                  <a:srgbClr val="002060"/>
                </a:solidFill>
                <a:effectLst/>
                <a:ea typeface="Times New Roman"/>
                <a:cs typeface="Iskoola Pota"/>
              </a:rPr>
              <a:t>S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20" name="Chevron 19"/>
          <p:cNvSpPr/>
          <p:nvPr/>
        </p:nvSpPr>
        <p:spPr>
          <a:xfrm>
            <a:off x="190213" y="1828814"/>
            <a:ext cx="1403350" cy="652525"/>
          </a:xfrm>
          <a:prstGeom prst="chevr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C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21" name="Chevron 20"/>
          <p:cNvSpPr/>
          <p:nvPr/>
        </p:nvSpPr>
        <p:spPr>
          <a:xfrm>
            <a:off x="182593" y="2590814"/>
            <a:ext cx="1403350" cy="652525"/>
          </a:xfrm>
          <a:prstGeom prst="chevr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A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22" name="Chevron 21"/>
          <p:cNvSpPr/>
          <p:nvPr/>
        </p:nvSpPr>
        <p:spPr>
          <a:xfrm>
            <a:off x="186403" y="3429014"/>
            <a:ext cx="1403350" cy="652525"/>
          </a:xfrm>
          <a:prstGeom prst="chevron">
            <a:avLst/>
          </a:prstGeom>
          <a:solidFill>
            <a:srgbClr val="26EC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M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23" name="Chevron 22"/>
          <p:cNvSpPr/>
          <p:nvPr/>
        </p:nvSpPr>
        <p:spPr>
          <a:xfrm>
            <a:off x="181958" y="4267214"/>
            <a:ext cx="1403350" cy="652525"/>
          </a:xfrm>
          <a:prstGeom prst="chevr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P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24" name="Chevron 23"/>
          <p:cNvSpPr/>
          <p:nvPr/>
        </p:nvSpPr>
        <p:spPr>
          <a:xfrm>
            <a:off x="183228" y="5029214"/>
            <a:ext cx="1403350" cy="652525"/>
          </a:xfrm>
          <a:prstGeom prst="chevron">
            <a:avLst/>
          </a:prstGeom>
          <a:solidFill>
            <a:srgbClr val="FC0C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E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25" name="Chevron 24"/>
          <p:cNvSpPr/>
          <p:nvPr/>
        </p:nvSpPr>
        <p:spPr>
          <a:xfrm>
            <a:off x="183228" y="5748289"/>
            <a:ext cx="1403350" cy="652525"/>
          </a:xfrm>
          <a:prstGeom prst="chevron">
            <a:avLst/>
          </a:prstGeom>
          <a:solidFill>
            <a:srgbClr val="D80F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R</a:t>
            </a:r>
            <a:endParaRPr lang="en-US" sz="900" dirty="0">
              <a:effectLst/>
              <a:ea typeface="Times New Roman"/>
              <a:cs typeface="Iskoola Pota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965239" y="5882308"/>
            <a:ext cx="4089574" cy="594706"/>
          </a:xfrm>
          <a:prstGeom prst="rect">
            <a:avLst/>
          </a:prstGeom>
          <a:solidFill>
            <a:srgbClr val="D80F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පිළිවෙළෙහි හෝ උපාංග වල හෝ වෙනසක් ඇති කිරීම</a:t>
            </a:r>
            <a:endParaRPr lang="en-US" sz="900">
              <a:effectLst/>
              <a:ea typeface="Times New Roman"/>
              <a:cs typeface="Iskoola Pota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නිදසුන් </a:t>
            </a:r>
            <a:r>
              <a:rPr lang="ar-SA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:</a:t>
            </a:r>
            <a:r>
              <a:rPr lang="si-LK" sz="1100">
                <a:solidFill>
                  <a:srgbClr val="000000"/>
                </a:solidFill>
                <a:effectLst/>
                <a:ea typeface="Times New Roman"/>
                <a:cs typeface="Iskoola Pota"/>
              </a:rPr>
              <a:t>පැරණි ඇඳුම් විලාසිතා නව ක්‍රමයකට ඉදිරිත් කිරීම</a:t>
            </a:r>
            <a:endParaRPr lang="en-US" sz="900">
              <a:effectLst/>
              <a:ea typeface="Times New Roman"/>
              <a:cs typeface="Iskoola Pota"/>
            </a:endParaRPr>
          </a:p>
        </p:txBody>
      </p:sp>
      <p:sp>
        <p:nvSpPr>
          <p:cNvPr id="3" name="Rectangle 22"/>
          <p:cNvSpPr>
            <a:spLocks noChangeArrowheads="1"/>
          </p:cNvSpPr>
          <p:nvPr/>
        </p:nvSpPr>
        <p:spPr bwMode="auto">
          <a:xfrm>
            <a:off x="1219200" y="170074"/>
            <a:ext cx="6629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Iskoola Pota" pitchFamily="34" charset="0"/>
              </a:rPr>
              <a:t>SCAMPER </a:t>
            </a:r>
            <a:r>
              <a:rPr kumimoji="0" lang="en-GB" sz="3200" b="1" i="0" u="sng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Iskoola Pota" pitchFamily="34" charset="0"/>
              </a:rPr>
              <a:t>ආකෘතිය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3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415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11624965"/>
              </p:ext>
            </p:extLst>
          </p:nvPr>
        </p:nvGraphicFramePr>
        <p:xfrm>
          <a:off x="714359" y="1417955"/>
          <a:ext cx="7926984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295400" y="3200400"/>
            <a:ext cx="265874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66410" y="3352800"/>
            <a:ext cx="2658745" cy="0"/>
          </a:xfrm>
          <a:prstGeom prst="line">
            <a:avLst/>
          </a:prstGeom>
          <a:ln w="38100">
            <a:solidFill>
              <a:srgbClr val="CC0099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80710" y="10303510"/>
            <a:ext cx="2658745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165860" y="10341610"/>
            <a:ext cx="265874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197563" y="549532"/>
            <a:ext cx="8435449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i-L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ව්‍යසායකයෙක් විසින් තම නිෂ්පාදිත වෙත පාරිභෝගිකයන් ආකර්ෂණය කර ගැනීම සඳහා උචිත වූ උපාය මාර්ග අනුගමනය කළ යුතුය</a:t>
            </a: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. </a:t>
            </a:r>
            <a:r>
              <a:rPr kumimoji="0" lang="si-L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එහිදී පහත උපාය මාර්ග අනුගමනය කළ හැකිය</a:t>
            </a: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.</a:t>
            </a:r>
            <a:r>
              <a:rPr kumimoji="0" lang="en-GB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-2133918" y="10668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0" y="1405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87465" y="72048"/>
            <a:ext cx="7071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i-LK" sz="2800" b="1" u="sng" dirty="0">
                <a:solidFill>
                  <a:srgbClr val="008000"/>
                </a:solidFill>
                <a:latin typeface="Noto Serif Sinhala"/>
                <a:ea typeface="Times New Roman" pitchFamily="18" charset="0"/>
                <a:cs typeface="Iskoola Pota" pitchFamily="34" charset="0"/>
              </a:rPr>
              <a:t>නව ව්‍යාපාරයක් සඳහා සාර්ථක පිවිසුම් උපායමාර්ග</a:t>
            </a:r>
            <a:endParaRPr lang="en-US" sz="28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605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13318641"/>
              </p:ext>
            </p:extLst>
          </p:nvPr>
        </p:nvGraphicFramePr>
        <p:xfrm>
          <a:off x="448627" y="457200"/>
          <a:ext cx="8246745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143000" y="3078480"/>
            <a:ext cx="265874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418455" y="3048000"/>
            <a:ext cx="2658745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921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90600"/>
            <a:ext cx="8458200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i-LK" sz="2200" b="1" i="1" u="sng" dirty="0">
                <a:solidFill>
                  <a:srgbClr val="7030A0"/>
                </a:solidFill>
              </a:rPr>
              <a:t>පහත ප්‍රකාශ හරි නම් හරි ලකුණ(</a:t>
            </a:r>
            <a:r>
              <a:rPr lang="si-LK" sz="2200" b="1" i="1" u="sng" dirty="0">
                <a:solidFill>
                  <a:srgbClr val="7030A0"/>
                </a:solidFill>
                <a:latin typeface="SimSun"/>
                <a:ea typeface="SimSun"/>
              </a:rPr>
              <a:t>√</a:t>
            </a:r>
            <a:r>
              <a:rPr lang="si-LK" sz="2200" b="1" i="1" u="sng" dirty="0">
                <a:solidFill>
                  <a:srgbClr val="7030A0"/>
                </a:solidFill>
              </a:rPr>
              <a:t>) ද වැරදි නම් වැරදි ලකුණ(</a:t>
            </a:r>
            <a:r>
              <a:rPr lang="si-LK" sz="2200" b="1" i="1" u="sng" dirty="0">
                <a:solidFill>
                  <a:srgbClr val="7030A0"/>
                </a:solidFill>
                <a:latin typeface="SimSun"/>
                <a:ea typeface="SimSun"/>
              </a:rPr>
              <a:t>×</a:t>
            </a:r>
            <a:r>
              <a:rPr lang="si-LK" sz="2200" b="1" i="1" u="sng" dirty="0">
                <a:solidFill>
                  <a:srgbClr val="7030A0"/>
                </a:solidFill>
              </a:rPr>
              <a:t>)ද යොදන්න</a:t>
            </a:r>
          </a:p>
          <a:p>
            <a:endParaRPr lang="en-US" sz="500" dirty="0"/>
          </a:p>
          <a:p>
            <a:pPr marL="342900" indent="-342900">
              <a:buFont typeface="+mj-lt"/>
              <a:buAutoNum type="arabicPeriod"/>
            </a:pPr>
            <a:r>
              <a:rPr lang="si-LK" sz="2400" dirty="0"/>
              <a:t>මිනිස් අවශ්‍යතා හා වුවමනා සපුරාලන ඕනෑම ආර්ථික කටයුත්තක් ව්‍යාපාරයක් වේ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si-LK" sz="2400" dirty="0"/>
              <a:t>ව්‍යාපාරයක් ආරම්භ කිරීමේදී ඉලක්ක පාරිභෝගිකයා පිළිබඳ සැලකිලිමත් වීම අවශ්‍ය නොවේ. 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si-LK" sz="2400" dirty="0"/>
              <a:t>ව්‍යාපාරයක් ආරම්භ කර පවත්වාගෙන යාමේදී ව්‍යවසායකයාට විවිධ භූමිකා වල කටයුතු කිරීමට සිදුවේ.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si-LK" sz="2400" dirty="0"/>
              <a:t>ව්‍යාපාරය සාර්ථකත්වය සඳහා පදනම් වන ප්‍රධාන සාධකය වන්නේ වෙළඳපොලට ඉදිරිපත් කරන භාණ්ඩය හෝ සේවාව යි.</a:t>
            </a:r>
            <a:r>
              <a:rPr lang="en-GB" sz="2400" dirty="0"/>
              <a:t>    </a:t>
            </a:r>
            <a:endParaRPr lang="si-LK" sz="2400" dirty="0"/>
          </a:p>
          <a:p>
            <a:pPr marL="342900" indent="-342900">
              <a:buFont typeface="+mj-lt"/>
              <a:buAutoNum type="arabicPeriod"/>
            </a:pPr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si-LK" sz="2400" dirty="0"/>
              <a:t>දැනටමත් නිෂ්පාදිත පරිභෝජන කරන පිරිස හා අනාගතයේ පරිභෝජනය කිරීමට ඉඩ ඇති පාරිභෝගික පිරිස ඉලක්ක පාරිභෝගිකයන් වේ. 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2945614" y="239295"/>
            <a:ext cx="177484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i-LK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ඇගයීම්</a:t>
            </a:r>
            <a:endParaRPr lang="en-US" sz="4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2104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540510"/>
            <a:ext cx="8382000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6"/>
            </a:pPr>
            <a:endParaRPr lang="en-US" sz="1100" dirty="0"/>
          </a:p>
          <a:p>
            <a:pPr marL="457200" indent="-457200">
              <a:buFont typeface="+mj-lt"/>
              <a:buAutoNum type="arabicPeriod" startAt="6"/>
            </a:pPr>
            <a:r>
              <a:rPr lang="si-LK" sz="2400" dirty="0"/>
              <a:t>තරගකාරිත්ව ඇගයීමේදී දැනට සිටින තරගකරුවන් පිළිබඳ පමණක් සැලකිලිමත් වීම ප්‍රමාණවත් වේ.</a:t>
            </a:r>
            <a:r>
              <a:rPr lang="en-GB" sz="2400" dirty="0"/>
              <a:t> </a:t>
            </a:r>
            <a:endParaRPr lang="si-LK" sz="2400" dirty="0"/>
          </a:p>
          <a:p>
            <a:pPr marL="457200" indent="-457200">
              <a:buFont typeface="+mj-lt"/>
              <a:buAutoNum type="arabicPeriod" startAt="6"/>
            </a:pPr>
            <a:endParaRPr lang="en-US" sz="1400" dirty="0"/>
          </a:p>
          <a:p>
            <a:pPr marL="457200" indent="-457200">
              <a:buFont typeface="+mj-lt"/>
              <a:buAutoNum type="arabicPeriod" startAt="6"/>
            </a:pPr>
            <a:r>
              <a:rPr lang="si-LK" sz="2400" dirty="0"/>
              <a:t>ව්‍යාපාරිකයා ඉදිරිපත් කරන භාණ්ඩයේ හෝ සේවාවේ ස්වභාවය මත ඊට ගැළපෙන  ස්ථානය වෙනස් වේ.</a:t>
            </a:r>
          </a:p>
          <a:p>
            <a:pPr marL="457200" indent="-457200">
              <a:buFont typeface="+mj-lt"/>
              <a:buAutoNum type="arabicPeriod" startAt="6"/>
            </a:pPr>
            <a:endParaRPr lang="en-US" sz="1400" dirty="0"/>
          </a:p>
          <a:p>
            <a:pPr marL="457200" indent="-457200">
              <a:buFont typeface="+mj-lt"/>
              <a:buAutoNum type="arabicPeriod" startAt="6"/>
            </a:pPr>
            <a:r>
              <a:rPr lang="si-LK" sz="2400" dirty="0"/>
              <a:t>පවතින භාණ්ඩයක් පවතින වෙළඳ පළට ඉදිරිපත් කිරීම අඩු අවධානමක් සහිත වෙළෙඳපොළ පිවිසුම් ක්‍රමයකි.</a:t>
            </a:r>
          </a:p>
          <a:p>
            <a:pPr marL="457200" indent="-457200">
              <a:buFont typeface="+mj-lt"/>
              <a:buAutoNum type="arabicPeriod" startAt="6"/>
            </a:pPr>
            <a:endParaRPr lang="en-US" sz="1400" dirty="0"/>
          </a:p>
          <a:p>
            <a:pPr marL="457200" indent="-457200">
              <a:buFont typeface="+mj-lt"/>
              <a:buAutoNum type="arabicPeriod" startAt="6"/>
            </a:pPr>
            <a:r>
              <a:rPr lang="si-LK" sz="2400" dirty="0"/>
              <a:t>නව භාණ්ඩයක් හෝ සේවාවක් නව වෙළෙඳපොළට ඉදිරිපත් කිරීමේදී තරගකරුවන් නොමැති වීම ව්‍යවසායකයාට වාසිදායක වේ.</a:t>
            </a:r>
          </a:p>
          <a:p>
            <a:pPr marL="457200" indent="-457200">
              <a:buFont typeface="+mj-lt"/>
              <a:buAutoNum type="arabicPeriod" startAt="6"/>
            </a:pPr>
            <a:endParaRPr lang="en-US" sz="1400" dirty="0"/>
          </a:p>
          <a:p>
            <a:pPr marL="457200" indent="-457200">
              <a:buFont typeface="+mj-lt"/>
              <a:buAutoNum type="arabicPeriod" startAt="6"/>
            </a:pPr>
            <a:r>
              <a:rPr lang="en-US" sz="2400" dirty="0"/>
              <a:t> </a:t>
            </a:r>
            <a:r>
              <a:rPr lang="si-LK" sz="2400" dirty="0"/>
              <a:t>වෙළෙඳපොළ තුළ තෘප්තිමත් නොවූ අවශ්‍යතා හා වුවමනා සහිතව සිටින පාරිභෝගික කොටස වෙළෙඳපොළ හිඩස වේ.</a:t>
            </a:r>
            <a:r>
              <a:rPr lang="en-GB" sz="2400" dirty="0"/>
              <a:t>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5044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81000" y="1219200"/>
            <a:ext cx="8382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i-LK" sz="2400" dirty="0"/>
              <a:t>ව්‍යාපාරයක් ආරම්භ කිරීමේ සිතුවිල්ල ක්‍රියාවට නැංවීමට පෙර ව්‍යසායකයා විසින් විසින් සැලකිය යුතු කරුණු හතරක් සඳහන් කරන්න. </a:t>
            </a:r>
            <a:r>
              <a:rPr lang="en-GB" sz="2400" dirty="0"/>
              <a:t>(2016)</a:t>
            </a:r>
            <a:endParaRPr lang="si-LK" sz="2400" dirty="0"/>
          </a:p>
          <a:p>
            <a:pPr marL="457200" indent="-457200">
              <a:buFont typeface="+mj-lt"/>
              <a:buAutoNum type="arabicPeriod"/>
            </a:pPr>
            <a:endParaRPr lang="en-US" sz="1400" dirty="0"/>
          </a:p>
          <a:p>
            <a:pPr marL="457200" indent="-457200">
              <a:buFont typeface="+mj-lt"/>
              <a:buAutoNum type="arabicPeriod"/>
            </a:pPr>
            <a:r>
              <a:rPr lang="si-LK" sz="2400" dirty="0"/>
              <a:t>පහත දැක්වෙන භාණ්ඩ සඳහා ඉලක්කගත පාරිභෝගික කොටස දක්වන්න. </a:t>
            </a:r>
            <a:r>
              <a:rPr lang="en-GB" sz="2400" dirty="0"/>
              <a:t>(2016)</a:t>
            </a:r>
            <a:endParaRPr lang="si-LK" sz="2400" dirty="0"/>
          </a:p>
          <a:p>
            <a:pPr marL="457200" indent="-457200">
              <a:buFont typeface="+mj-lt"/>
              <a:buAutoNum type="arabicPeriod"/>
            </a:pPr>
            <a:endParaRPr lang="en-US" sz="1400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si-LK" sz="2400" dirty="0"/>
              <a:t>විසිතුරු අත් බෑග් </a:t>
            </a:r>
            <a:endParaRPr lang="en-US" sz="2400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si-LK" sz="2400" dirty="0"/>
              <a:t>සෙල්ලම් භාණ්ඩ </a:t>
            </a:r>
            <a:endParaRPr lang="en-US" sz="2400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si-LK" sz="2400" dirty="0"/>
              <a:t>බණ පොත් </a:t>
            </a:r>
            <a:endParaRPr lang="en-US" sz="2400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si-LK" sz="2400" dirty="0"/>
              <a:t>සීනි රහිත අයිස්ක්‍රීම් </a:t>
            </a:r>
            <a:r>
              <a:rPr lang="en-GB" sz="2400" dirty="0"/>
              <a:t> </a:t>
            </a:r>
            <a:endParaRPr lang="si-LK" sz="2400" dirty="0"/>
          </a:p>
          <a:p>
            <a:pPr lvl="1"/>
            <a:r>
              <a:rPr lang="en-GB" sz="1400" dirty="0"/>
              <a:t>    </a:t>
            </a:r>
            <a:endParaRPr lang="en-US" sz="1400" dirty="0"/>
          </a:p>
          <a:p>
            <a:pPr marL="457200" indent="-457200">
              <a:buFont typeface="+mj-lt"/>
              <a:buAutoNum type="arabicPeriod"/>
            </a:pPr>
            <a:r>
              <a:rPr lang="si-LK" sz="2400" dirty="0"/>
              <a:t>ව්‍යාපාරයක් ස්ථාපිත කිරීමේදී සලකා බැලිය යුතු සාධක හතරක් නම් කරන්න. </a:t>
            </a:r>
            <a:r>
              <a:rPr lang="en-GB" sz="2400" dirty="0"/>
              <a:t>(2018)</a:t>
            </a:r>
            <a:endParaRPr lang="si-LK" sz="2400" dirty="0"/>
          </a:p>
        </p:txBody>
      </p:sp>
      <p:sp>
        <p:nvSpPr>
          <p:cNvPr id="3" name="Rectangle 2"/>
          <p:cNvSpPr/>
          <p:nvPr/>
        </p:nvSpPr>
        <p:spPr>
          <a:xfrm>
            <a:off x="3048000" y="381000"/>
            <a:ext cx="32079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i-LK" sz="3200" b="1" i="1" u="sng" dirty="0">
                <a:solidFill>
                  <a:srgbClr val="7030A0"/>
                </a:solidFill>
              </a:rPr>
              <a:t>පසුගිය විභාග ප්‍රශ්න</a:t>
            </a:r>
            <a:endParaRPr lang="en-US" sz="3200" b="1" i="1" u="sng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713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478221"/>
            <a:ext cx="8382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endParaRPr lang="en-US" sz="1400" dirty="0"/>
          </a:p>
          <a:p>
            <a:pPr marL="457200" indent="-457200">
              <a:buFont typeface="+mj-lt"/>
              <a:buAutoNum type="arabicPeriod" startAt="4"/>
            </a:pPr>
            <a:r>
              <a:rPr lang="si-LK" sz="2400" dirty="0"/>
              <a:t>නව ව්‍යවසායකයකු වෙළඳපළට ප්‍රවේශ වීම සඳහා අනුගමනය කළ හැකි විකල්ප මාර්ග 4ක් දක්වන්න. </a:t>
            </a:r>
            <a:r>
              <a:rPr lang="en-GB" sz="2400" dirty="0"/>
              <a:t>(2018)</a:t>
            </a:r>
            <a:endParaRPr lang="si-LK" sz="2400" dirty="0"/>
          </a:p>
          <a:p>
            <a:pPr marL="457200" indent="-457200">
              <a:buFont typeface="+mj-lt"/>
              <a:buAutoNum type="arabicPeriod" startAt="4"/>
            </a:pPr>
            <a:endParaRPr lang="en-US" sz="1400" dirty="0"/>
          </a:p>
          <a:p>
            <a:pPr marL="457200" indent="-457200">
              <a:buFont typeface="+mj-lt"/>
              <a:buAutoNum type="arabicPeriod" startAt="4"/>
            </a:pPr>
            <a:r>
              <a:rPr lang="si-LK" sz="2400" dirty="0"/>
              <a:t>ව්‍යවසායකයෙකුට වෙළෙඳපොළ අලවිය සඳහා නිෂ්පාදිතයක් ඉදිරිපත් කළ හැකි ආකාර දෙකක් ලියන්න. </a:t>
            </a:r>
            <a:r>
              <a:rPr lang="en-GB" sz="2400" dirty="0"/>
              <a:t>(2019)</a:t>
            </a:r>
            <a:endParaRPr lang="si-LK" sz="2400" dirty="0"/>
          </a:p>
          <a:p>
            <a:pPr marL="457200" indent="-457200">
              <a:buFont typeface="+mj-lt"/>
              <a:buAutoNum type="arabicPeriod" startAt="4"/>
            </a:pPr>
            <a:endParaRPr lang="en-US" sz="1400" dirty="0"/>
          </a:p>
          <a:p>
            <a:pPr marL="457200" indent="-457200">
              <a:buFont typeface="+mj-lt"/>
              <a:buAutoNum type="arabicPeriod" startAt="4"/>
            </a:pPr>
            <a:r>
              <a:rPr lang="si-LK" sz="2400" dirty="0"/>
              <a:t>ඉලක්කගත පාරිභෝගික කණ්ඩායම හඳුනා ගැනීම සඳහා යොදාගත හැකි නිර්ණායක හතරක් ලියන්න. </a:t>
            </a:r>
            <a:r>
              <a:rPr lang="en-GB" sz="2400" dirty="0"/>
              <a:t>(2019)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3713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953000" y="5029200"/>
            <a:ext cx="355110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si-LK" sz="8800" b="1" i="1" u="sng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ස්තුතියි</a:t>
            </a:r>
            <a:endParaRPr lang="en-US" sz="8800" b="1" i="1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6130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556" y="2648803"/>
            <a:ext cx="6357937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04800" y="685800"/>
            <a:ext cx="8229600" cy="1184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3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Noto Serif Sinhala"/>
              <a:ea typeface="Times New Roman" pitchFamily="18" charset="0"/>
              <a:cs typeface="Iskoola Pot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i-LK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ව්‍යාපාර</a:t>
            </a:r>
            <a:r>
              <a:rPr kumimoji="0" lang="en-GB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4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ආරම්භයට</a:t>
            </a:r>
            <a:r>
              <a:rPr kumimoji="0" lang="en-GB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si-LK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ප්‍රවේශය</a:t>
            </a:r>
            <a:r>
              <a:rPr kumimoji="0" lang="en-GB" sz="4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ක්-06</a:t>
            </a:r>
            <a:endParaRPr kumimoji="0" lang="en-GB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239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838200" y="762000"/>
            <a:ext cx="74676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si-LK" sz="3600" b="1" dirty="0">
                <a:solidFill>
                  <a:srgbClr val="0000CC"/>
                </a:solidFill>
              </a:rPr>
              <a:t>නිපුණතාව </a:t>
            </a:r>
            <a:r>
              <a:rPr lang="en-GB" sz="3600" b="1" dirty="0">
                <a:solidFill>
                  <a:srgbClr val="0000CC"/>
                </a:solidFill>
              </a:rPr>
              <a:t>:</a:t>
            </a:r>
            <a:r>
              <a:rPr lang="en-GB" sz="3600" b="1" dirty="0"/>
              <a:t>  </a:t>
            </a:r>
            <a:endParaRPr lang="si-LK" sz="3600" b="1" dirty="0"/>
          </a:p>
          <a:p>
            <a:pPr lvl="2"/>
            <a:r>
              <a:rPr lang="si-LK" sz="3600" b="1" dirty="0"/>
              <a:t>යෝග්‍ය ව්‍යාපාරයක්  ආරම්භ කිරීමේ පූර්ව සූදානම ප්‍රදර්ශනය කරයි.</a:t>
            </a:r>
            <a:endParaRPr lang="en-US" sz="3600" b="1" dirty="0"/>
          </a:p>
          <a:p>
            <a:endParaRPr lang="si-LK" sz="3600" b="1" dirty="0"/>
          </a:p>
          <a:p>
            <a:pPr marL="571500" indent="-571500">
              <a:buFont typeface="Wingdings" pitchFamily="2" charset="2"/>
              <a:buChar char="Ø"/>
            </a:pPr>
            <a:r>
              <a:rPr lang="si-LK" sz="3600" b="1" dirty="0">
                <a:solidFill>
                  <a:srgbClr val="0000CC"/>
                </a:solidFill>
              </a:rPr>
              <a:t>නිපුණතා මට්ටම </a:t>
            </a:r>
            <a:r>
              <a:rPr lang="en-US" sz="3600" b="1" dirty="0">
                <a:solidFill>
                  <a:srgbClr val="0000CC"/>
                </a:solidFill>
              </a:rPr>
              <a:t>:</a:t>
            </a:r>
          </a:p>
          <a:p>
            <a:pPr marL="1028700" lvl="1" indent="-571500">
              <a:buFont typeface="Arial" pitchFamily="34" charset="0"/>
              <a:buChar char="•"/>
            </a:pPr>
            <a:r>
              <a:rPr lang="si-LK" sz="3200" b="1" dirty="0"/>
              <a:t>ව්‍යාපාරයක් ආරම්භ කිරීමට පෙර ගත යුතු වැදගත් තීරණ අනාවරණය කරයි</a:t>
            </a:r>
            <a:r>
              <a:rPr lang="en-GB" sz="3200" b="1" dirty="0"/>
              <a:t>.</a:t>
            </a:r>
            <a:endParaRPr lang="en-US" sz="3200" b="1" dirty="0"/>
          </a:p>
          <a:p>
            <a:pPr marL="1028700" lvl="1" indent="-571500">
              <a:buFont typeface="Arial" pitchFamily="34" charset="0"/>
              <a:buChar char="•"/>
            </a:pPr>
            <a:r>
              <a:rPr lang="si-LK" sz="3200" b="1" dirty="0"/>
              <a:t>නව ව්‍යාපාරයක් ආරම්භ කිරීමේදී වෙළඳපලට පිවිසිය හැකි විකල්ප ක්‍රම හා උපායමාර්ග විමසයි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29583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2895600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i-LK" sz="4000" dirty="0">
                <a:solidFill>
                  <a:srgbClr val="C00000"/>
                </a:solidFill>
              </a:rPr>
              <a:t>මිනිස් අවශ්‍යතා හා වුවමනා සපුරාලීම සඳහා වන ඕනෑම ආර්ථික කටයුත්තක් ව්‍යාපාර ලෙස හැඳින්වෙයි.  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90600" y="990600"/>
            <a:ext cx="7467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i-LK" sz="4800" b="1" u="sng" dirty="0"/>
              <a:t>ව්‍යාපාරයක් ආරම්භ කිරීමට පෙර ගත ගතයුතු වැදගත් තීරණ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29583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502904"/>
            <a:ext cx="7924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i-LK" sz="4000" b="1" u="sng" dirty="0"/>
              <a:t>ව්‍යාපාරයක් ආරම්භ කිරීමේදී ගත යුතු වැදගත් තීරණ කිහිපයකි</a:t>
            </a:r>
            <a:r>
              <a:rPr lang="en-GB" sz="4000" b="1" u="sng" dirty="0"/>
              <a:t>.</a:t>
            </a:r>
            <a:r>
              <a:rPr lang="si-LK" sz="2400" dirty="0"/>
              <a:t> </a:t>
            </a:r>
          </a:p>
          <a:p>
            <a:pPr marL="342900" indent="-342900" algn="ctr">
              <a:buFont typeface="Wingdings" pitchFamily="2" charset="2"/>
              <a:buChar char="v"/>
            </a:pPr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r>
              <a:rPr lang="si-LK" sz="2400" dirty="0"/>
              <a:t>ව්‍යාපාරය සඳහා කෙතරම් කැප විය හැකිද?</a:t>
            </a:r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r>
              <a:rPr lang="si-LK" sz="2400" dirty="0"/>
              <a:t>ව්‍යාපාරයට පදනම් වන භාණ්ඩය හෝ සේවාව කුමක් ද? </a:t>
            </a:r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r>
              <a:rPr lang="si-LK" sz="2400" dirty="0"/>
              <a:t>ඉලක්කගත පාරිභෝගිකයා කවුද?</a:t>
            </a:r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r>
              <a:rPr lang="si-LK" sz="2400" dirty="0"/>
              <a:t>තරගයේ ස්වභාවය කෙබඳු ද? </a:t>
            </a:r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r>
              <a:rPr lang="si-LK" sz="2400" dirty="0"/>
              <a:t>ඉපැයීම් ප්‍රමාණවත් ද?</a:t>
            </a:r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r>
              <a:rPr lang="si-LK" sz="2400" dirty="0"/>
              <a:t>ප්‍රාග්ධනය සපයා ගන්නේ කෙසේ ද? </a:t>
            </a:r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r>
              <a:rPr lang="si-LK" sz="2400" dirty="0"/>
              <a:t>තනිව හෝ හවුල් ව්‍යාපාරය ආරම්භ කරනවා ද?</a:t>
            </a:r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r>
              <a:rPr lang="si-LK" sz="2400" dirty="0"/>
              <a:t>ව්‍යාපාරය පිහිටුවන ස්ථානය කෙබඳු ද? </a:t>
            </a:r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r>
              <a:rPr lang="si-LK" sz="2400" dirty="0"/>
              <a:t>ව්‍යාපාරය තුලින් සමාජයට කවර ප්‍රතිලාභ අත්කර දිය හැකි ද?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567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9570" y="3429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4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3729647"/>
            <a:ext cx="1549874" cy="195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3005" y="1298184"/>
            <a:ext cx="124142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98" y="5410200"/>
            <a:ext cx="1624502" cy="133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6200" y="46505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24000" y="304800"/>
            <a:ext cx="59436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4400" b="1" i="0" u="sng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ඉලක්කගත</a:t>
            </a:r>
            <a:r>
              <a:rPr kumimoji="0" lang="en-GB" sz="4400" b="1" i="0" u="sng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4400" b="1" i="0" u="sng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පාරිභෝගිකයා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09600" y="1207341"/>
            <a:ext cx="7497170" cy="4693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si-LK" sz="3200" dirty="0">
                <a:solidFill>
                  <a:srgbClr val="000000"/>
                </a:solidFill>
                <a:latin typeface="Noto Serif Sinhala"/>
                <a:ea typeface="Times New Roman" pitchFamily="18" charset="0"/>
                <a:cs typeface="Iskoola Pota" pitchFamily="34" charset="0"/>
              </a:rPr>
              <a:t>ව්‍යාපාරිකයා ඉදිරිපත් කරන භාණ්ඩය හෝ සේවාව දැනටමත්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si-LK" sz="3200" dirty="0">
                <a:solidFill>
                  <a:srgbClr val="000000"/>
                </a:solidFill>
                <a:latin typeface="Noto Serif Sinhala"/>
                <a:ea typeface="Times New Roman" pitchFamily="18" charset="0"/>
                <a:cs typeface="Iskoola Pota" pitchFamily="34" charset="0"/>
              </a:rPr>
              <a:t>පරිභෝජනය කරන පිරිස හා අනාගතයේ පරිභෝජනය කිරීමට </a:t>
            </a:r>
            <a:r>
              <a:rPr kumimoji="0" lang="en-GB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ඉඩ</a:t>
            </a:r>
            <a:r>
              <a:rPr kumimoji="0" lang="en-GB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ඇති</a:t>
            </a:r>
            <a:r>
              <a:rPr kumimoji="0" lang="en-GB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පාරිභෝගික</a:t>
            </a:r>
            <a:r>
              <a:rPr kumimoji="0" lang="en-GB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පිරිස</a:t>
            </a:r>
            <a:r>
              <a:rPr kumimoji="0" lang="en-GB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ඉලක්කගත</a:t>
            </a:r>
            <a:r>
              <a:rPr kumimoji="0" lang="en-GB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පාරිභෝගිකයා</a:t>
            </a:r>
            <a:r>
              <a:rPr kumimoji="0" lang="en-GB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වේ</a:t>
            </a:r>
            <a:r>
              <a:rPr kumimoji="0" lang="en-GB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Iskoola Pota" pitchFamily="34" charset="0"/>
              </a:rPr>
              <a:t> </a:t>
            </a:r>
            <a:endParaRPr kumimoji="0" lang="si-LK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Iskoola Pota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200" dirty="0" err="1">
                <a:solidFill>
                  <a:srgbClr val="0000CC"/>
                </a:solidFill>
                <a:latin typeface="Noto Serif Sinhala"/>
                <a:ea typeface="Times New Roman" pitchFamily="18" charset="0"/>
                <a:cs typeface="Iskoola Pota" pitchFamily="34" charset="0"/>
              </a:rPr>
              <a:t>උදා</a:t>
            </a:r>
            <a:r>
              <a:rPr lang="en-GB" sz="3200" dirty="0">
                <a:solidFill>
                  <a:srgbClr val="0000CC"/>
                </a:solidFill>
                <a:latin typeface="Noto Serif Sinhala"/>
                <a:ea typeface="Times New Roman" pitchFamily="18" charset="0"/>
                <a:cs typeface="Iskoola Pota" pitchFamily="34" charset="0"/>
              </a:rPr>
              <a:t> :</a:t>
            </a:r>
            <a:endParaRPr kumimoji="0" lang="si-LK" sz="32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Noto Serif Sinhala"/>
              <a:ea typeface="Times New Roman" pitchFamily="18" charset="0"/>
              <a:cs typeface="Iskoola Pot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0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පාසල්</a:t>
            </a:r>
            <a:r>
              <a:rPr kumimoji="0" lang="en-GB" sz="32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3200" b="0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බෑග්</a:t>
            </a:r>
            <a:r>
              <a:rPr kumimoji="0" lang="en-GB" sz="32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- </a:t>
            </a:r>
            <a:r>
              <a:rPr kumimoji="0" lang="en-GB" sz="3200" b="0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පාසල්</a:t>
            </a:r>
            <a:r>
              <a:rPr kumimoji="0" lang="en-GB" sz="32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3200" b="0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ළමුන්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0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සීනි</a:t>
            </a:r>
            <a:r>
              <a:rPr kumimoji="0" lang="en-GB" sz="32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3200" b="0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රහිත</a:t>
            </a:r>
            <a:r>
              <a:rPr kumimoji="0" lang="en-GB" sz="32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3200" b="0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බිස්කට්</a:t>
            </a:r>
            <a:r>
              <a:rPr kumimoji="0" lang="en-GB" sz="32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- </a:t>
            </a:r>
            <a:r>
              <a:rPr kumimoji="0" lang="en-GB" sz="3200" b="0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දියවැඩියා</a:t>
            </a:r>
            <a:r>
              <a:rPr kumimoji="0" lang="en-GB" sz="32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3200" b="0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රෝගීන්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i-LK" sz="32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ක්‍රීඩා උපකරණ</a:t>
            </a:r>
            <a:r>
              <a:rPr kumimoji="0" lang="en-GB" sz="32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- </a:t>
            </a:r>
            <a:r>
              <a:rPr kumimoji="0" lang="si-LK" sz="3200" b="0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ක්‍රීඩක ක්‍රීඩිකාවන්</a:t>
            </a:r>
            <a:endParaRPr kumimoji="0" lang="en-GB" sz="32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036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55587274"/>
              </p:ext>
            </p:extLst>
          </p:nvPr>
        </p:nvGraphicFramePr>
        <p:xfrm>
          <a:off x="719137" y="2057400"/>
          <a:ext cx="7705725" cy="443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1138555" y="-16403955"/>
            <a:ext cx="1866900" cy="1352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94648" y="842989"/>
            <a:ext cx="835470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i-LK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ව්‍යාපාරය සාර්ථක වීම සඳහා ව්‍යාපාරය ස්ථාපිත කරන ස්ථානය බලපායි</a:t>
            </a:r>
            <a:r>
              <a:rPr kumimoji="0" lang="en-GB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GB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එහිදී</a:t>
            </a:r>
            <a:r>
              <a:rPr kumimoji="0" lang="en-GB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පහත</a:t>
            </a:r>
            <a:r>
              <a:rPr kumimoji="0" lang="en-GB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සාධක</a:t>
            </a:r>
            <a:r>
              <a:rPr kumimoji="0" lang="en-GB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සලකා</a:t>
            </a:r>
            <a:r>
              <a:rPr kumimoji="0" lang="en-GB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 </a:t>
            </a:r>
            <a:r>
              <a:rPr kumimoji="0" lang="en-GB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බලයි</a:t>
            </a:r>
            <a:r>
              <a:rPr kumimoji="0" lang="en-GB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5781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09600" y="228600"/>
            <a:ext cx="752802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i-LK" sz="4000" b="1" i="0" u="sng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Noto Serif Sinhala"/>
                <a:ea typeface="Times New Roman" pitchFamily="18" charset="0"/>
                <a:cs typeface="Iskoola Pota" pitchFamily="34" charset="0"/>
              </a:rPr>
              <a:t>ව්‍යාපාරය පිහිටුවන ස්ථානය කෙබඳු ද</a:t>
            </a:r>
            <a:r>
              <a:rPr kumimoji="0" lang="en-GB" sz="4000" b="1" i="0" u="sng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27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838200" y="1447800"/>
            <a:ext cx="7848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i-LK" sz="3200" dirty="0">
                <a:solidFill>
                  <a:srgbClr val="7030A0"/>
                </a:solidFill>
              </a:rPr>
              <a:t>නව ව්‍යවසායකයෙකු ට වෙළඳපළට ප්‍රවේශ වීම සඳහා අනුගමනය කළ හැකි විකල්ප ක්‍රම හතරකි</a:t>
            </a:r>
            <a:r>
              <a:rPr lang="en-GB" sz="3200" dirty="0">
                <a:solidFill>
                  <a:srgbClr val="7030A0"/>
                </a:solidFill>
              </a:rPr>
              <a:t>. </a:t>
            </a:r>
          </a:p>
          <a:p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si-LK" sz="2800" dirty="0"/>
              <a:t>පවතින භාණ්ඩයක් හෝ සේවාවක් පවතින වෙළඳපලට ඉදිරිපත් කිරීම.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si-LK" sz="2800" dirty="0"/>
              <a:t>නව භාණ්ඩයක් හෝ සේවාවක් පවතින වෙළඳපලට ඉදිරිපත් කිරීම. 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si-LK" sz="2800" dirty="0"/>
              <a:t>පවතින භාණ්ඩයක් හෝ සේවාවක් නව වෙළෙඳ පොළට ඉදිරිපත් කිරීම. 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si-LK" sz="2800" dirty="0"/>
              <a:t>නව භාණ්ඩයක් හෝ සේවාවක් නව වෙළෙඳපලට ඉදිරිපත් කිරීම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762000" y="609600"/>
            <a:ext cx="800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i-LK" sz="4000" b="1" u="sng" dirty="0">
                <a:solidFill>
                  <a:srgbClr val="FF0000"/>
                </a:solidFill>
              </a:rPr>
              <a:t>නව ව්‍යසායකයා වෙළඳපළට ප්‍රවේශ වීම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98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36588799"/>
              </p:ext>
            </p:extLst>
          </p:nvPr>
        </p:nvGraphicFramePr>
        <p:xfrm>
          <a:off x="838200" y="685800"/>
          <a:ext cx="6781800" cy="5486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6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i-LK" sz="40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පවතින භාණ්ඩය</a:t>
                      </a:r>
                      <a:endParaRPr lang="en-US" sz="4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i-LK" sz="40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නව භාණ්ඩය</a:t>
                      </a:r>
                      <a:endParaRPr lang="en-US" sz="4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si-LK" sz="400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පවතින වෙළඳපල</a:t>
                      </a:r>
                      <a:endParaRPr lang="en-US" sz="4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si-LK" sz="360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නව වෙළෙඳපල</a:t>
                      </a:r>
                      <a:endParaRPr lang="en-US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299641835"/>
              </p:ext>
            </p:extLst>
          </p:nvPr>
        </p:nvGraphicFramePr>
        <p:xfrm>
          <a:off x="1828800" y="1828800"/>
          <a:ext cx="54864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1505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128</TotalTime>
  <Words>3122</Words>
  <Application>Microsoft Office PowerPoint</Application>
  <PresentationFormat>On-screen Show (4:3)</PresentationFormat>
  <Paragraphs>143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Unknown User</cp:lastModifiedBy>
  <cp:revision>18</cp:revision>
  <dcterms:created xsi:type="dcterms:W3CDTF">2021-05-09T16:09:17Z</dcterms:created>
  <dcterms:modified xsi:type="dcterms:W3CDTF">2021-05-10T02:13:19Z</dcterms:modified>
</cp:coreProperties>
</file>