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2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7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6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3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6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9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604F5A-4BD7-469E-AC30-83BA128696B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209D9B-5F2D-435B-A92F-DA77EA06B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457200"/>
            <a:ext cx="3810000" cy="1066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  <a:ea typeface="GungsuhChe" pitchFamily="49" charset="-127"/>
              </a:rPr>
              <a:t>EASY  ENGLISH</a:t>
            </a:r>
            <a:b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  <a:ea typeface="GungsuhChe" pitchFamily="49" charset="-127"/>
              </a:rPr>
            </a:b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  <a:ea typeface="GungsuhChe" pitchFamily="49" charset="-127"/>
              </a:rPr>
              <a:t>GRADE 08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lgerian" pitchFamily="82" charset="0"/>
              <a:ea typeface="GungsuhChe" pitchFamily="49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8001000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solidFill>
                  <a:srgbClr val="C00000"/>
                </a:solidFill>
                <a:latin typeface="Baskerville Old Face" pitchFamily="18" charset="0"/>
                <a:ea typeface="GungsuhChe" pitchFamily="49" charset="-127"/>
              </a:rPr>
              <a:t>ZONAL  EDUCATION  OFFICE - EMBILIPITIYA</a:t>
            </a:r>
          </a:p>
          <a:p>
            <a:endParaRPr lang="en-US" sz="4600" b="1" dirty="0" smtClean="0">
              <a:solidFill>
                <a:schemeClr val="bg2">
                  <a:lumMod val="90000"/>
                </a:schemeClr>
              </a:solidFill>
              <a:latin typeface="Baskerville Old Face" pitchFamily="18" charset="0"/>
              <a:ea typeface="GungsuhChe" pitchFamily="49" charset="-127"/>
            </a:endParaRPr>
          </a:p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en-US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Prepared by – Ms. D.A.N.Lakmali</a:t>
            </a:r>
          </a:p>
          <a:p>
            <a:r>
              <a:rPr lang="en-US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R/</a:t>
            </a:r>
            <a:r>
              <a:rPr lang="en-US" sz="7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Emb</a:t>
            </a:r>
            <a:r>
              <a:rPr lang="en-US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/Mulendiyawala M.V.</a:t>
            </a:r>
            <a:endParaRPr lang="en-US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38862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7341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4267200" cy="1036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UNIT 05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BETWEEN THE MILES.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473" y="4724400"/>
            <a:ext cx="69411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Activity 5.3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Competency level – 5.2 Extracts specific information from various types of simple texts   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63"/>
          <a:stretch/>
        </p:blipFill>
        <p:spPr>
          <a:xfrm>
            <a:off x="1371600" y="2057400"/>
            <a:ext cx="4876800" cy="1974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423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0866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Say whether the following statements are true or false.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</a:rPr>
              <a:t>Lahiru</a:t>
            </a:r>
            <a:r>
              <a:rPr lang="en-US" sz="2000" b="1" dirty="0" smtClean="0">
                <a:solidFill>
                  <a:srgbClr val="002060"/>
                </a:solidFill>
              </a:rPr>
              <a:t> spent his last vacation with a Japanese pen friend. (……..)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Japanese people are impolite.(……..)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Japanese people are very strong willed.(…….)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Japanese people are not punctual(……….)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Japanese people experience nearly 1500 earthquakes a year.(……)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6"/>
          <a:stretch/>
        </p:blipFill>
        <p:spPr>
          <a:xfrm>
            <a:off x="7086600" y="5486400"/>
            <a:ext cx="187564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263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7391400" cy="563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575502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86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Apex</vt:lpstr>
      <vt:lpstr>EASY  ENGLISH GRADE 08</vt:lpstr>
      <vt:lpstr>UNIT 05 BETWEEN THE MILES.</vt:lpstr>
      <vt:lpstr>Say whether the following statements are true or false.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05 BETWEEN THE MILES</dc:title>
  <dc:creator>MY PLUS</dc:creator>
  <cp:lastModifiedBy>MY PLUS</cp:lastModifiedBy>
  <cp:revision>16</cp:revision>
  <dcterms:created xsi:type="dcterms:W3CDTF">2021-05-08T05:15:56Z</dcterms:created>
  <dcterms:modified xsi:type="dcterms:W3CDTF">2021-05-11T08:59:14Z</dcterms:modified>
</cp:coreProperties>
</file>