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892" y="78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4C6D9-B250-4C5E-A2EB-95551F1B5E59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99587-A843-4F79-B392-DB78D825A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106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4C6D9-B250-4C5E-A2EB-95551F1B5E59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99587-A843-4F79-B392-DB78D825A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957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4C6D9-B250-4C5E-A2EB-95551F1B5E59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99587-A843-4F79-B392-DB78D825A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980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4C6D9-B250-4C5E-A2EB-95551F1B5E59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99587-A843-4F79-B392-DB78D825A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704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4C6D9-B250-4C5E-A2EB-95551F1B5E59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99587-A843-4F79-B392-DB78D825A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637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4C6D9-B250-4C5E-A2EB-95551F1B5E59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99587-A843-4F79-B392-DB78D825A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389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4C6D9-B250-4C5E-A2EB-95551F1B5E59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99587-A843-4F79-B392-DB78D825A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621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4C6D9-B250-4C5E-A2EB-95551F1B5E59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99587-A843-4F79-B392-DB78D825A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763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4C6D9-B250-4C5E-A2EB-95551F1B5E59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99587-A843-4F79-B392-DB78D825A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195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4C6D9-B250-4C5E-A2EB-95551F1B5E59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99587-A843-4F79-B392-DB78D825A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351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4C6D9-B250-4C5E-A2EB-95551F1B5E59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99587-A843-4F79-B392-DB78D825A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773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4C6D9-B250-4C5E-A2EB-95551F1B5E59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99587-A843-4F79-B392-DB78D825A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077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52400"/>
            <a:ext cx="6286500" cy="190500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FMAbhaya" pitchFamily="2" charset="0"/>
              </a:rPr>
              <a:t>.Ks;h-4 </a:t>
            </a:r>
            <a:r>
              <a:rPr lang="en-US" sz="3200" dirty="0" err="1" smtClean="0">
                <a:solidFill>
                  <a:srgbClr val="FF0000"/>
                </a:solidFill>
                <a:latin typeface="FMAbhaya" pitchFamily="2" charset="0"/>
              </a:rPr>
              <a:t>fY%aKsh</a:t>
            </a:r>
            <a:r>
              <a:rPr lang="en-US" sz="3200" dirty="0" smtClean="0">
                <a:solidFill>
                  <a:srgbClr val="FF0000"/>
                </a:solidFill>
                <a:latin typeface="FMAbhaya" pitchFamily="2" charset="0"/>
              </a:rPr>
              <a:t> </a:t>
            </a:r>
            <a:br>
              <a:rPr lang="en-US" sz="3200" dirty="0" smtClean="0">
                <a:solidFill>
                  <a:srgbClr val="FF0000"/>
                </a:solidFill>
                <a:latin typeface="FMAbhaya" pitchFamily="2" charset="0"/>
              </a:rPr>
            </a:br>
            <a:r>
              <a:rPr lang="en-US" sz="3200" dirty="0" err="1" smtClean="0">
                <a:solidFill>
                  <a:srgbClr val="FF0000"/>
                </a:solidFill>
                <a:latin typeface="FMAbhaya" pitchFamily="2" charset="0"/>
              </a:rPr>
              <a:t>mßudj</a:t>
            </a:r>
            <a:r>
              <a:rPr lang="en-US" sz="3200" dirty="0" smtClean="0">
                <a:solidFill>
                  <a:srgbClr val="FF0000"/>
                </a:solidFill>
                <a:latin typeface="FMAbhaya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FMAbhaya" pitchFamily="2" charset="0"/>
              </a:rPr>
              <a:t>yd</a:t>
            </a:r>
            <a:r>
              <a:rPr lang="en-US" sz="3200" dirty="0" smtClean="0">
                <a:solidFill>
                  <a:srgbClr val="FF0000"/>
                </a:solidFill>
                <a:latin typeface="FMAbhaya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FMAbhaya" pitchFamily="2" charset="0"/>
              </a:rPr>
              <a:t>Odß;dj</a:t>
            </a:r>
            <a:r>
              <a:rPr lang="en-US" sz="3200" dirty="0" smtClean="0">
                <a:solidFill>
                  <a:srgbClr val="FF0000"/>
                </a:solidFill>
                <a:latin typeface="FMAbhaya" pitchFamily="2" charset="0"/>
              </a:rPr>
              <a:t> 1-úIh </a:t>
            </a:r>
            <a:r>
              <a:rPr lang="en-US" sz="3200" dirty="0" err="1" smtClean="0">
                <a:solidFill>
                  <a:srgbClr val="FF0000"/>
                </a:solidFill>
                <a:latin typeface="FMAbhaya" pitchFamily="2" charset="0"/>
              </a:rPr>
              <a:t>iu.dó</a:t>
            </a:r>
            <a:r>
              <a:rPr lang="en-US" sz="3200" dirty="0" smtClean="0">
                <a:solidFill>
                  <a:srgbClr val="FF0000"/>
                </a:solidFill>
                <a:latin typeface="FMAbhaya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FMAbhaya" pitchFamily="2" charset="0"/>
              </a:rPr>
              <a:t>l%shdldrlu</a:t>
            </a:r>
            <a:r>
              <a:rPr lang="en-US" sz="3200" dirty="0" smtClean="0">
                <a:solidFill>
                  <a:srgbClr val="FF0000"/>
                </a:solidFill>
                <a:latin typeface="FMAbhaya" pitchFamily="2" charset="0"/>
              </a:rPr>
              <a:t/>
            </a:r>
            <a:br>
              <a:rPr lang="en-US" sz="3200" dirty="0" smtClean="0">
                <a:solidFill>
                  <a:srgbClr val="FF0000"/>
                </a:solidFill>
                <a:latin typeface="FMAbhaya" pitchFamily="2" charset="0"/>
              </a:rPr>
            </a:br>
            <a:r>
              <a:rPr lang="en-US" sz="3200" dirty="0" smtClean="0">
                <a:solidFill>
                  <a:srgbClr val="FF0000"/>
                </a:solidFill>
                <a:latin typeface="FMAbhaya" pitchFamily="2" charset="0"/>
              </a:rPr>
              <a:t> </a:t>
            </a:r>
            <a:endParaRPr lang="en-US" sz="3200" dirty="0">
              <a:solidFill>
                <a:srgbClr val="FF0000"/>
              </a:solidFill>
              <a:latin typeface="FMAbhaya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905000"/>
            <a:ext cx="6248400" cy="77724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2400" dirty="0" err="1" smtClean="0">
                <a:solidFill>
                  <a:schemeClr val="tx1"/>
                </a:solidFill>
                <a:latin typeface="FMAbhaya" pitchFamily="2" charset="0"/>
              </a:rPr>
              <a:t>wjYH</a:t>
            </a:r>
            <a:r>
              <a:rPr lang="en-US" sz="2400" dirty="0" smtClean="0">
                <a:solidFill>
                  <a:schemeClr val="tx1"/>
                </a:solidFill>
                <a:latin typeface="FMAbhaya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FMAbhaya" pitchFamily="2" charset="0"/>
              </a:rPr>
              <a:t>iïm;a-ñ,s</a:t>
            </a:r>
            <a:r>
              <a:rPr lang="en-US" sz="2400" dirty="0" smtClean="0">
                <a:solidFill>
                  <a:schemeClr val="tx1"/>
                </a:solidFill>
                <a:latin typeface="FMAbhaya" pitchFamily="2" charset="0"/>
              </a:rPr>
              <a:t> ,</a:t>
            </a:r>
            <a:r>
              <a:rPr lang="en-US" sz="2400" dirty="0" err="1" smtClean="0">
                <a:solidFill>
                  <a:schemeClr val="tx1"/>
                </a:solidFill>
                <a:latin typeface="FMAbhaya" pitchFamily="2" charset="0"/>
              </a:rPr>
              <a:t>Sgr</a:t>
            </a:r>
            <a:r>
              <a:rPr lang="en-US" sz="2400" dirty="0" smtClean="0">
                <a:solidFill>
                  <a:schemeClr val="tx1"/>
                </a:solidFill>
                <a:latin typeface="FMAbhaya" pitchFamily="2" charset="0"/>
              </a:rPr>
              <a:t> 100 </a:t>
            </a:r>
            <a:r>
              <a:rPr lang="en-US" sz="2400" dirty="0" err="1" smtClean="0">
                <a:solidFill>
                  <a:schemeClr val="tx1"/>
                </a:solidFill>
                <a:latin typeface="FMAbhaya" pitchFamily="2" charset="0"/>
              </a:rPr>
              <a:t>Ndckhla</a:t>
            </a:r>
            <a:r>
              <a:rPr lang="en-US" sz="2400" dirty="0" smtClean="0">
                <a:solidFill>
                  <a:schemeClr val="tx1"/>
                </a:solidFill>
                <a:latin typeface="FMAbhaya" pitchFamily="2" charset="0"/>
              </a:rPr>
              <a:t> ,</a:t>
            </a:r>
            <a:r>
              <a:rPr lang="en-US" sz="2400" dirty="0" err="1" smtClean="0">
                <a:solidFill>
                  <a:schemeClr val="tx1"/>
                </a:solidFill>
                <a:latin typeface="FMAbhaya" pitchFamily="2" charset="0"/>
              </a:rPr>
              <a:t>Sgrfha</a:t>
            </a:r>
            <a:r>
              <a:rPr lang="en-US" sz="2400" dirty="0" smtClean="0">
                <a:solidFill>
                  <a:schemeClr val="tx1"/>
                </a:solidFill>
                <a:latin typeface="FMAbhaya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FMAbhaya" pitchFamily="2" charset="0"/>
              </a:rPr>
              <a:t>fnda</a:t>
            </a:r>
            <a:r>
              <a:rPr lang="en-US" sz="2400" dirty="0" smtClean="0">
                <a:solidFill>
                  <a:schemeClr val="tx1"/>
                </a:solidFill>
                <a:latin typeface="FMAbhaya" pitchFamily="2" charset="0"/>
              </a:rPr>
              <a:t>;,</a:t>
            </a:r>
            <a:r>
              <a:rPr lang="en-US" sz="2400" dirty="0" err="1" smtClean="0">
                <a:solidFill>
                  <a:schemeClr val="tx1"/>
                </a:solidFill>
                <a:latin typeface="FMAbhaya" pitchFamily="2" charset="0"/>
              </a:rPr>
              <a:t>hla</a:t>
            </a:r>
            <a:r>
              <a:rPr lang="en-US" sz="2400" dirty="0" smtClean="0">
                <a:solidFill>
                  <a:schemeClr val="tx1"/>
                </a:solidFill>
                <a:latin typeface="FMAbhaya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FMAbhaya" pitchFamily="2" charset="0"/>
              </a:rPr>
              <a:t>ñ,s,Sgr</a:t>
            </a:r>
            <a:r>
              <a:rPr lang="en-US" sz="2400" dirty="0" smtClean="0">
                <a:solidFill>
                  <a:schemeClr val="tx1"/>
                </a:solidFill>
                <a:latin typeface="FMAbhaya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FMAbhaya" pitchFamily="2" charset="0"/>
              </a:rPr>
              <a:t>m%udK</a:t>
            </a:r>
            <a:r>
              <a:rPr lang="en-US" sz="2400" dirty="0" smtClean="0">
                <a:solidFill>
                  <a:schemeClr val="tx1"/>
                </a:solidFill>
                <a:latin typeface="FMAbhaya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FMAbhaya" pitchFamily="2" charset="0"/>
              </a:rPr>
              <a:t>w,a,k</a:t>
            </a:r>
            <a:r>
              <a:rPr lang="en-US" sz="2400" dirty="0" smtClean="0">
                <a:solidFill>
                  <a:schemeClr val="tx1"/>
                </a:solidFill>
                <a:latin typeface="FMAbhaya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FMAbhaya" pitchFamily="2" charset="0"/>
              </a:rPr>
              <a:t>úúO</a:t>
            </a:r>
            <a:r>
              <a:rPr lang="en-US" sz="2400" dirty="0" smtClean="0">
                <a:solidFill>
                  <a:schemeClr val="tx1"/>
                </a:solidFill>
                <a:latin typeface="FMAbhaya" pitchFamily="2" charset="0"/>
              </a:rPr>
              <a:t> ;</a:t>
            </a:r>
            <a:r>
              <a:rPr lang="en-US" sz="2400" dirty="0" err="1" smtClean="0">
                <a:solidFill>
                  <a:schemeClr val="tx1"/>
                </a:solidFill>
                <a:latin typeface="FMAbhaya" pitchFamily="2" charset="0"/>
              </a:rPr>
              <a:t>rfï</a:t>
            </a:r>
            <a:r>
              <a:rPr lang="en-US" sz="2400" dirty="0" smtClean="0">
                <a:solidFill>
                  <a:schemeClr val="tx1"/>
                </a:solidFill>
                <a:latin typeface="FMAbhaya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FMAbhaya" pitchFamily="2" charset="0"/>
              </a:rPr>
              <a:t>Ndck</a:t>
            </a:r>
            <a:r>
              <a:rPr lang="en-US" sz="2400" dirty="0" smtClean="0">
                <a:solidFill>
                  <a:schemeClr val="tx1"/>
                </a:solidFill>
                <a:latin typeface="FMAbhaya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FMAbhaya" pitchFamily="2" charset="0"/>
              </a:rPr>
              <a:t>lsysmhla</a:t>
            </a:r>
            <a:r>
              <a:rPr lang="en-US" sz="2400" dirty="0" smtClean="0">
                <a:solidFill>
                  <a:schemeClr val="tx1"/>
                </a:solidFill>
                <a:latin typeface="FMAbhaya" pitchFamily="2" charset="0"/>
              </a:rPr>
              <a:t> 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FMAbhaya" pitchFamily="2" charset="0"/>
              </a:rPr>
              <a:t>1 </a:t>
            </a:r>
            <a:r>
              <a:rPr lang="en-US" sz="2400" dirty="0" err="1" smtClean="0">
                <a:solidFill>
                  <a:schemeClr val="tx1"/>
                </a:solidFill>
                <a:latin typeface="FMAbhaya" pitchFamily="2" charset="0"/>
              </a:rPr>
              <a:t>ñ,s,Sgr</a:t>
            </a:r>
            <a:r>
              <a:rPr lang="en-US" sz="2400" dirty="0" smtClean="0">
                <a:solidFill>
                  <a:schemeClr val="tx1"/>
                </a:solidFill>
                <a:latin typeface="FMAbhaya" pitchFamily="2" charset="0"/>
              </a:rPr>
              <a:t> 100 </a:t>
            </a:r>
            <a:r>
              <a:rPr lang="en-US" sz="2400" dirty="0" err="1" smtClean="0">
                <a:solidFill>
                  <a:schemeClr val="tx1"/>
                </a:solidFill>
                <a:latin typeface="FMAbhaya" pitchFamily="2" charset="0"/>
              </a:rPr>
              <a:t>Ndckfhka</a:t>
            </a:r>
            <a:r>
              <a:rPr lang="en-US" sz="2400" dirty="0" smtClean="0">
                <a:solidFill>
                  <a:schemeClr val="tx1"/>
                </a:solidFill>
                <a:latin typeface="FMAbhaya" pitchFamily="2" charset="0"/>
              </a:rPr>
              <a:t> ,</a:t>
            </a:r>
            <a:r>
              <a:rPr lang="en-US" sz="2400" dirty="0" err="1" smtClean="0">
                <a:solidFill>
                  <a:schemeClr val="tx1"/>
                </a:solidFill>
                <a:latin typeface="FMAbhaya" pitchFamily="2" charset="0"/>
              </a:rPr>
              <a:t>Sgrfha</a:t>
            </a:r>
            <a:r>
              <a:rPr lang="en-US" sz="2400" dirty="0" smtClean="0">
                <a:solidFill>
                  <a:schemeClr val="tx1"/>
                </a:solidFill>
                <a:latin typeface="FMAbhaya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FMAbhaya" pitchFamily="2" charset="0"/>
              </a:rPr>
              <a:t>Ndckh</a:t>
            </a:r>
            <a:r>
              <a:rPr lang="en-US" sz="2400" dirty="0" smtClean="0">
                <a:solidFill>
                  <a:schemeClr val="tx1"/>
                </a:solidFill>
                <a:latin typeface="FMAbhaya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FMAbhaya" pitchFamily="2" charset="0"/>
              </a:rPr>
              <a:t>c,fhka</a:t>
            </a:r>
            <a:r>
              <a:rPr lang="en-US" sz="2400" dirty="0" smtClean="0">
                <a:solidFill>
                  <a:schemeClr val="tx1"/>
                </a:solidFill>
                <a:latin typeface="FMAbhaya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FMAbhaya" pitchFamily="2" charset="0"/>
              </a:rPr>
              <a:t>mqrjkak</a:t>
            </a:r>
            <a:r>
              <a:rPr lang="en-US" sz="2400" dirty="0">
                <a:solidFill>
                  <a:schemeClr val="tx1"/>
                </a:solidFill>
                <a:latin typeface="FMAbhaya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FMAbhaya" pitchFamily="2" charset="0"/>
              </a:rPr>
              <a:t>jdr</a:t>
            </a:r>
            <a:r>
              <a:rPr lang="en-US" sz="2400" dirty="0" smtClean="0">
                <a:solidFill>
                  <a:schemeClr val="tx1"/>
                </a:solidFill>
                <a:latin typeface="FMAbhaya" pitchFamily="2" charset="0"/>
              </a:rPr>
              <a:t> .</a:t>
            </a:r>
            <a:r>
              <a:rPr lang="en-US" sz="2400" dirty="0" err="1" smtClean="0">
                <a:solidFill>
                  <a:schemeClr val="tx1"/>
                </a:solidFill>
                <a:latin typeface="FMAbhaya" pitchFamily="2" charset="0"/>
              </a:rPr>
              <a:t>Kk</a:t>
            </a:r>
            <a:r>
              <a:rPr lang="en-US" sz="2400" dirty="0" smtClean="0">
                <a:solidFill>
                  <a:schemeClr val="tx1"/>
                </a:solidFill>
                <a:latin typeface="FMAbhaya" pitchFamily="2" charset="0"/>
              </a:rPr>
              <a:t> .</a:t>
            </a:r>
            <a:r>
              <a:rPr lang="en-US" sz="2400" dirty="0" err="1" smtClean="0">
                <a:solidFill>
                  <a:schemeClr val="tx1"/>
                </a:solidFill>
                <a:latin typeface="FMAbhaya" pitchFamily="2" charset="0"/>
              </a:rPr>
              <a:t>Kka</a:t>
            </a:r>
            <a:r>
              <a:rPr lang="en-US" sz="2400" dirty="0" smtClean="0">
                <a:solidFill>
                  <a:schemeClr val="tx1"/>
                </a:solidFill>
                <a:latin typeface="FMAbhaya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FMAbhaya" pitchFamily="2" charset="0"/>
              </a:rPr>
              <a:t>lrkak</a:t>
            </a:r>
            <a:endParaRPr lang="en-US" sz="2400" dirty="0" smtClean="0">
              <a:solidFill>
                <a:schemeClr val="tx1"/>
              </a:solidFill>
              <a:latin typeface="FMAbhaya" pitchFamily="2" charset="0"/>
            </a:endParaRPr>
          </a:p>
          <a:p>
            <a:pPr algn="l"/>
            <a:endParaRPr lang="en-US" sz="2400" dirty="0">
              <a:solidFill>
                <a:schemeClr val="tx1"/>
              </a:solidFill>
              <a:latin typeface="FMAbhaya" pitchFamily="2" charset="0"/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FMAbhaya" pitchFamily="2" charset="0"/>
              </a:rPr>
              <a:t>2 </a:t>
            </a:r>
            <a:r>
              <a:rPr lang="en-US" sz="2400" dirty="0" err="1" smtClean="0">
                <a:solidFill>
                  <a:schemeClr val="tx1"/>
                </a:solidFill>
                <a:latin typeface="FMAbhaya" pitchFamily="2" charset="0"/>
              </a:rPr>
              <a:t>úúO</a:t>
            </a:r>
            <a:r>
              <a:rPr lang="en-US" sz="2400" dirty="0" smtClean="0">
                <a:solidFill>
                  <a:schemeClr val="tx1"/>
                </a:solidFill>
                <a:latin typeface="FMAbhaya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FMAbhaya" pitchFamily="2" charset="0"/>
              </a:rPr>
              <a:t>Ndck</a:t>
            </a:r>
            <a:r>
              <a:rPr lang="en-US" sz="2400" dirty="0" smtClean="0">
                <a:solidFill>
                  <a:schemeClr val="tx1"/>
                </a:solidFill>
                <a:latin typeface="FMAbhaya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FMAbhaya" pitchFamily="2" charset="0"/>
              </a:rPr>
              <a:t>j,g</a:t>
            </a:r>
            <a:r>
              <a:rPr lang="en-US" sz="2400" dirty="0" smtClean="0">
                <a:solidFill>
                  <a:schemeClr val="tx1"/>
                </a:solidFill>
                <a:latin typeface="FMAbhaya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FMAbhaya" pitchFamily="2" charset="0"/>
              </a:rPr>
              <a:t>w,a,k</a:t>
            </a:r>
            <a:r>
              <a:rPr lang="en-US" sz="2400" dirty="0" smtClean="0">
                <a:solidFill>
                  <a:schemeClr val="tx1"/>
                </a:solidFill>
                <a:latin typeface="FMAbhaya" pitchFamily="2" charset="0"/>
              </a:rPr>
              <a:t> c, </a:t>
            </a:r>
            <a:r>
              <a:rPr lang="en-US" sz="2400" dirty="0" err="1" smtClean="0">
                <a:solidFill>
                  <a:schemeClr val="tx1"/>
                </a:solidFill>
                <a:latin typeface="FMAbhaya" pitchFamily="2" charset="0"/>
              </a:rPr>
              <a:t>m%udK</a:t>
            </a:r>
            <a:r>
              <a:rPr lang="en-US" sz="2400" dirty="0" smtClean="0">
                <a:solidFill>
                  <a:schemeClr val="tx1"/>
                </a:solidFill>
                <a:latin typeface="FMAbhaya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FMAbhaya" pitchFamily="2" charset="0"/>
              </a:rPr>
              <a:t>ñ,s,Sgr</a:t>
            </a:r>
            <a:r>
              <a:rPr lang="en-US" sz="2400" dirty="0" smtClean="0">
                <a:solidFill>
                  <a:schemeClr val="tx1"/>
                </a:solidFill>
                <a:latin typeface="FMAbhaya" pitchFamily="2" charset="0"/>
              </a:rPr>
              <a:t> 100 </a:t>
            </a:r>
            <a:r>
              <a:rPr lang="en-US" sz="2400" dirty="0" err="1" smtClean="0">
                <a:solidFill>
                  <a:schemeClr val="tx1"/>
                </a:solidFill>
                <a:latin typeface="FMAbhaya" pitchFamily="2" charset="0"/>
              </a:rPr>
              <a:t>Ndckfhka</a:t>
            </a:r>
            <a:r>
              <a:rPr lang="en-US" sz="2400" dirty="0" smtClean="0">
                <a:solidFill>
                  <a:schemeClr val="tx1"/>
                </a:solidFill>
                <a:latin typeface="FMAbhaya" pitchFamily="2" charset="0"/>
              </a:rPr>
              <a:t> .</a:t>
            </a:r>
            <a:r>
              <a:rPr lang="en-US" sz="2400" dirty="0" err="1" smtClean="0">
                <a:solidFill>
                  <a:schemeClr val="tx1"/>
                </a:solidFill>
                <a:latin typeface="FMAbhaya" pitchFamily="2" charset="0"/>
              </a:rPr>
              <a:t>Kka</a:t>
            </a:r>
            <a:r>
              <a:rPr lang="en-US" sz="2400" dirty="0" smtClean="0">
                <a:solidFill>
                  <a:schemeClr val="tx1"/>
                </a:solidFill>
                <a:latin typeface="FMAbhaya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FMAbhaya" pitchFamily="2" charset="0"/>
              </a:rPr>
              <a:t>lrñka</a:t>
            </a:r>
            <a:r>
              <a:rPr lang="en-US" sz="2400" dirty="0" smtClean="0">
                <a:solidFill>
                  <a:schemeClr val="tx1"/>
                </a:solidFill>
                <a:latin typeface="FMAbhaya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FMAbhaya" pitchFamily="2" charset="0"/>
              </a:rPr>
              <a:t>mqrjkak</a:t>
            </a:r>
            <a:r>
              <a:rPr lang="en-US" sz="2400" dirty="0" smtClean="0">
                <a:solidFill>
                  <a:schemeClr val="tx1"/>
                </a:solidFill>
                <a:latin typeface="FMAbhaya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FMAbhaya" pitchFamily="2" charset="0"/>
              </a:rPr>
              <a:t>jdr</a:t>
            </a:r>
            <a:r>
              <a:rPr lang="en-US" sz="2400" dirty="0" smtClean="0">
                <a:solidFill>
                  <a:schemeClr val="tx1"/>
                </a:solidFill>
                <a:latin typeface="FMAbhaya" pitchFamily="2" charset="0"/>
              </a:rPr>
              <a:t> .</a:t>
            </a:r>
            <a:r>
              <a:rPr lang="en-US" sz="2400" dirty="0" err="1" smtClean="0">
                <a:solidFill>
                  <a:schemeClr val="tx1"/>
                </a:solidFill>
                <a:latin typeface="FMAbhaya" pitchFamily="2" charset="0"/>
              </a:rPr>
              <a:t>Kk</a:t>
            </a:r>
            <a:r>
              <a:rPr lang="en-US" sz="2400" dirty="0" smtClean="0">
                <a:solidFill>
                  <a:schemeClr val="tx1"/>
                </a:solidFill>
                <a:latin typeface="FMAbhaya" pitchFamily="2" charset="0"/>
              </a:rPr>
              <a:t> ,</a:t>
            </a:r>
            <a:r>
              <a:rPr lang="en-US" sz="2400" dirty="0" err="1" smtClean="0">
                <a:solidFill>
                  <a:schemeClr val="tx1"/>
                </a:solidFill>
                <a:latin typeface="FMAbhaya" pitchFamily="2" charset="0"/>
              </a:rPr>
              <a:t>shd</a:t>
            </a:r>
            <a:r>
              <a:rPr lang="en-US" sz="2400" dirty="0" smtClean="0">
                <a:solidFill>
                  <a:schemeClr val="tx1"/>
                </a:solidFill>
                <a:latin typeface="FMAbhaya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FMAbhaya" pitchFamily="2" charset="0"/>
              </a:rPr>
              <a:t>Ndckj</a:t>
            </a:r>
            <a:r>
              <a:rPr lang="en-US" sz="2400" dirty="0" smtClean="0">
                <a:solidFill>
                  <a:schemeClr val="tx1"/>
                </a:solidFill>
                <a:latin typeface="FMAbhaya" pitchFamily="2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FMAbhaya" pitchFamily="2" charset="0"/>
              </a:rPr>
              <a:t>w,jkak</a:t>
            </a:r>
            <a:r>
              <a:rPr lang="en-US" sz="2400" dirty="0" smtClean="0">
                <a:solidFill>
                  <a:schemeClr val="tx1"/>
                </a:solidFill>
                <a:latin typeface="FMAbhaya" pitchFamily="2" charset="0"/>
              </a:rPr>
              <a:t> </a:t>
            </a:r>
          </a:p>
          <a:p>
            <a:pPr algn="l"/>
            <a:endParaRPr lang="en-US" sz="2400" dirty="0">
              <a:solidFill>
                <a:schemeClr val="tx1"/>
              </a:solidFill>
              <a:latin typeface="FMAbhaya" pitchFamily="2" charset="0"/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FMAbhaya" pitchFamily="2" charset="0"/>
              </a:rPr>
              <a:t>3 </a:t>
            </a:r>
            <a:r>
              <a:rPr lang="en-US" sz="2400" dirty="0" err="1" smtClean="0">
                <a:solidFill>
                  <a:schemeClr val="tx1"/>
                </a:solidFill>
                <a:latin typeface="FMAbhaya" pitchFamily="2" charset="0"/>
              </a:rPr>
              <a:t>jrlg</a:t>
            </a:r>
            <a:r>
              <a:rPr lang="en-US" sz="2400" dirty="0" smtClean="0">
                <a:solidFill>
                  <a:schemeClr val="tx1"/>
                </a:solidFill>
                <a:latin typeface="FMAbhaya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FMAbhaya" pitchFamily="2" charset="0"/>
              </a:rPr>
              <a:t>leu;s</a:t>
            </a:r>
            <a:r>
              <a:rPr lang="en-US" sz="2400" dirty="0" smtClean="0">
                <a:solidFill>
                  <a:schemeClr val="tx1"/>
                </a:solidFill>
                <a:latin typeface="FMAbhaya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FMAbhaya" pitchFamily="2" charset="0"/>
              </a:rPr>
              <a:t>Ndck</a:t>
            </a:r>
            <a:r>
              <a:rPr lang="en-US" sz="2400" dirty="0" smtClean="0">
                <a:solidFill>
                  <a:schemeClr val="tx1"/>
                </a:solidFill>
                <a:latin typeface="FMAbhaya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FMAbhaya" pitchFamily="2" charset="0"/>
              </a:rPr>
              <a:t>folla</a:t>
            </a:r>
            <a:r>
              <a:rPr lang="en-US" sz="2400" dirty="0" smtClean="0">
                <a:solidFill>
                  <a:schemeClr val="tx1"/>
                </a:solidFill>
                <a:latin typeface="FMAbhaya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FMAbhaya" pitchFamily="2" charset="0"/>
              </a:rPr>
              <a:t>f.k</a:t>
            </a:r>
            <a:r>
              <a:rPr lang="en-US" sz="2400" dirty="0" smtClean="0">
                <a:solidFill>
                  <a:schemeClr val="tx1"/>
                </a:solidFill>
                <a:latin typeface="FMAbhaya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FMAbhaya" pitchFamily="2" charset="0"/>
              </a:rPr>
              <a:t>Èhr</a:t>
            </a:r>
            <a:r>
              <a:rPr lang="en-US" sz="2400" dirty="0" smtClean="0">
                <a:solidFill>
                  <a:schemeClr val="tx1"/>
                </a:solidFill>
                <a:latin typeface="FMAbhaya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FMAbhaya" pitchFamily="2" charset="0"/>
              </a:rPr>
              <a:t>m%udK</a:t>
            </a:r>
            <a:r>
              <a:rPr lang="en-US" sz="2400" dirty="0" smtClean="0">
                <a:solidFill>
                  <a:schemeClr val="tx1"/>
                </a:solidFill>
                <a:latin typeface="FMAbhaya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FMAbhaya" pitchFamily="2" charset="0"/>
              </a:rPr>
              <a:t>tl</a:t>
            </a:r>
            <a:r>
              <a:rPr lang="en-US" sz="2400" dirty="0" smtClean="0">
                <a:solidFill>
                  <a:schemeClr val="tx1"/>
                </a:solidFill>
                <a:latin typeface="FMAbhaya" pitchFamily="2" charset="0"/>
              </a:rPr>
              <a:t>;= </a:t>
            </a:r>
            <a:r>
              <a:rPr lang="en-US" sz="2400" dirty="0" err="1" smtClean="0">
                <a:solidFill>
                  <a:schemeClr val="tx1"/>
                </a:solidFill>
                <a:latin typeface="FMAbhaya" pitchFamily="2" charset="0"/>
              </a:rPr>
              <a:t>lrkak</a:t>
            </a:r>
            <a:r>
              <a:rPr lang="en-US" sz="2400" dirty="0" smtClean="0">
                <a:solidFill>
                  <a:schemeClr val="tx1"/>
                </a:solidFill>
                <a:latin typeface="FMAbhaya" pitchFamily="2" charset="0"/>
              </a:rPr>
              <a:t> </a:t>
            </a:r>
          </a:p>
          <a:p>
            <a:pPr algn="l"/>
            <a:endParaRPr lang="en-US" sz="2400" dirty="0">
              <a:solidFill>
                <a:schemeClr val="tx1"/>
              </a:solidFill>
              <a:latin typeface="FMAbhaya" pitchFamily="2" charset="0"/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FMAbhaya" pitchFamily="2" charset="0"/>
              </a:rPr>
              <a:t>4 </a:t>
            </a:r>
            <a:r>
              <a:rPr lang="en-US" sz="2400" dirty="0" err="1" smtClean="0">
                <a:solidFill>
                  <a:schemeClr val="tx1"/>
                </a:solidFill>
                <a:latin typeface="FMAbhaya" pitchFamily="2" charset="0"/>
              </a:rPr>
              <a:t>Ndck</a:t>
            </a:r>
            <a:r>
              <a:rPr lang="en-US" sz="2400" dirty="0" smtClean="0">
                <a:solidFill>
                  <a:schemeClr val="tx1"/>
                </a:solidFill>
                <a:latin typeface="FMAbhaya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FMAbhaya" pitchFamily="2" charset="0"/>
              </a:rPr>
              <a:t>udre</a:t>
            </a:r>
            <a:r>
              <a:rPr lang="en-US" sz="2400" dirty="0" smtClean="0">
                <a:solidFill>
                  <a:schemeClr val="tx1"/>
                </a:solidFill>
                <a:latin typeface="FMAbhaya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FMAbhaya" pitchFamily="2" charset="0"/>
              </a:rPr>
              <a:t>lrñka</a:t>
            </a:r>
            <a:r>
              <a:rPr lang="en-US" sz="2400" dirty="0" smtClean="0">
                <a:solidFill>
                  <a:schemeClr val="tx1"/>
                </a:solidFill>
                <a:latin typeface="FMAbhaya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FMAbhaya" pitchFamily="2" charset="0"/>
              </a:rPr>
              <a:t>lsysm</a:t>
            </a:r>
            <a:r>
              <a:rPr lang="en-US" sz="2400" dirty="0" smtClean="0">
                <a:solidFill>
                  <a:schemeClr val="tx1"/>
                </a:solidFill>
                <a:latin typeface="FMAbhaya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FMAbhaya" pitchFamily="2" charset="0"/>
              </a:rPr>
              <a:t>jrla</a:t>
            </a:r>
            <a:r>
              <a:rPr lang="en-US" sz="2400" dirty="0" smtClean="0">
                <a:solidFill>
                  <a:schemeClr val="tx1"/>
                </a:solidFill>
                <a:latin typeface="FMAbhaya" pitchFamily="2" charset="0"/>
              </a:rPr>
              <a:t> by; </a:t>
            </a:r>
            <a:r>
              <a:rPr lang="en-US" sz="2400" dirty="0" err="1" smtClean="0">
                <a:solidFill>
                  <a:schemeClr val="tx1"/>
                </a:solidFill>
                <a:latin typeface="FMAbhaya" pitchFamily="2" charset="0"/>
              </a:rPr>
              <a:t>l%shdldrlfï</a:t>
            </a:r>
            <a:r>
              <a:rPr lang="en-US" sz="2400" dirty="0" smtClean="0">
                <a:solidFill>
                  <a:schemeClr val="tx1"/>
                </a:solidFill>
                <a:latin typeface="FMAbhaya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FMAbhaya" pitchFamily="2" charset="0"/>
              </a:rPr>
              <a:t>fhfokak</a:t>
            </a:r>
            <a:r>
              <a:rPr lang="en-US" sz="2400" dirty="0" smtClean="0">
                <a:solidFill>
                  <a:schemeClr val="tx1"/>
                </a:solidFill>
                <a:latin typeface="FMAbhaya" pitchFamily="2" charset="0"/>
              </a:rPr>
              <a:t> 	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  <a:latin typeface="FMAbhaya" pitchFamily="2" charset="0"/>
              </a:rPr>
              <a:t>	</a:t>
            </a:r>
            <a:r>
              <a:rPr lang="en-US" sz="2400" dirty="0" smtClean="0">
                <a:solidFill>
                  <a:schemeClr val="tx1"/>
                </a:solidFill>
                <a:latin typeface="FMAbhaya" pitchFamily="2" charset="0"/>
              </a:rPr>
              <a:t>			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  <a:latin typeface="FMAbhaya" pitchFamily="2" charset="0"/>
                <a:cs typeface="Arial" pitchFamily="34" charset="0"/>
              </a:rPr>
              <a:t>	</a:t>
            </a:r>
            <a:r>
              <a:rPr lang="en-US" sz="2400" dirty="0" smtClean="0">
                <a:solidFill>
                  <a:schemeClr val="tx1"/>
                </a:solidFill>
                <a:latin typeface="FMAbhaya" pitchFamily="2" charset="0"/>
                <a:cs typeface="Arial" pitchFamily="34" charset="0"/>
              </a:rPr>
              <a:t>			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M.G.</a:t>
            </a:r>
            <a:r>
              <a:rPr lang="en-US" sz="2400" dirty="0" err="1" smtClean="0">
                <a:solidFill>
                  <a:schemeClr val="tx1"/>
                </a:solidFill>
                <a:latin typeface="FMAbhaya" pitchFamily="2" charset="0"/>
                <a:cs typeface="Arial" pitchFamily="34" charset="0"/>
              </a:rPr>
              <a:t>fmauYdka</a:t>
            </a:r>
            <a:r>
              <a:rPr lang="en-US" sz="2400" dirty="0" smtClean="0">
                <a:solidFill>
                  <a:schemeClr val="tx1"/>
                </a:solidFill>
                <a:latin typeface="FMAbhaya" pitchFamily="2" charset="0"/>
                <a:cs typeface="Arial" pitchFamily="34" charset="0"/>
              </a:rPr>
              <a:t>;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  <a:latin typeface="FMAbhaya" pitchFamily="2" charset="0"/>
                <a:cs typeface="Arial" pitchFamily="34" charset="0"/>
              </a:rPr>
              <a:t>	</a:t>
            </a:r>
            <a:r>
              <a:rPr lang="en-US" sz="2400" dirty="0" smtClean="0">
                <a:solidFill>
                  <a:schemeClr val="tx1"/>
                </a:solidFill>
                <a:latin typeface="FMAbhaya" pitchFamily="2" charset="0"/>
                <a:cs typeface="Arial" pitchFamily="34" charset="0"/>
              </a:rPr>
              <a:t>			.=re </a:t>
            </a:r>
            <a:r>
              <a:rPr lang="en-US" sz="2400" dirty="0" err="1" smtClean="0">
                <a:solidFill>
                  <a:schemeClr val="tx1"/>
                </a:solidFill>
                <a:latin typeface="FMAbhaya" pitchFamily="2" charset="0"/>
                <a:cs typeface="Arial" pitchFamily="34" charset="0"/>
              </a:rPr>
              <a:t>WmfoaYl</a:t>
            </a:r>
            <a:endParaRPr lang="en-US" sz="2400" dirty="0" smtClean="0">
              <a:solidFill>
                <a:schemeClr val="tx1"/>
              </a:solidFill>
              <a:latin typeface="FMAbhaya" pitchFamily="2" charset="0"/>
              <a:cs typeface="Arial" pitchFamily="34" charset="0"/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FMAbhaya" pitchFamily="2" charset="0"/>
                <a:cs typeface="Arial" pitchFamily="34" charset="0"/>
              </a:rPr>
              <a:t>				</a:t>
            </a:r>
            <a:r>
              <a:rPr lang="en-US" sz="2400" dirty="0" err="1" smtClean="0">
                <a:solidFill>
                  <a:schemeClr val="tx1"/>
                </a:solidFill>
                <a:latin typeface="FMAbhaya" pitchFamily="2" charset="0"/>
                <a:cs typeface="Arial" pitchFamily="34" charset="0"/>
              </a:rPr>
              <a:t>foysTúg</a:t>
            </a:r>
            <a:r>
              <a:rPr lang="en-US" sz="2400" dirty="0">
                <a:solidFill>
                  <a:schemeClr val="tx1"/>
                </a:solidFill>
                <a:latin typeface="FMAbhaya" pitchFamily="2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FMAbhaya" pitchFamily="2" charset="0"/>
                <a:cs typeface="Arial" pitchFamily="34" charset="0"/>
              </a:rPr>
              <a:t>l,dmh</a:t>
            </a:r>
            <a:r>
              <a:rPr lang="en-US" sz="2400" dirty="0">
                <a:solidFill>
                  <a:schemeClr val="tx1"/>
                </a:solidFill>
                <a:latin typeface="FMAbhaya" pitchFamily="2" charset="0"/>
                <a:cs typeface="Arial" pitchFamily="34" charset="0"/>
              </a:rPr>
              <a:t>	</a:t>
            </a:r>
            <a:r>
              <a:rPr lang="en-US" sz="2400" dirty="0" smtClean="0">
                <a:solidFill>
                  <a:schemeClr val="tx1"/>
                </a:solidFill>
                <a:latin typeface="FMAbhaya" pitchFamily="2" charset="0"/>
                <a:cs typeface="Arial" pitchFamily="34" charset="0"/>
              </a:rPr>
              <a:t>			</a:t>
            </a:r>
            <a:endParaRPr lang="en-US" sz="2400" dirty="0" smtClean="0">
              <a:solidFill>
                <a:schemeClr val="tx1"/>
              </a:solidFill>
              <a:latin typeface="FMAbhaya" pitchFamily="2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FMAbhaya" pitchFamily="2" charset="0"/>
              </a:rPr>
              <a:t>	</a:t>
            </a:r>
            <a:r>
              <a:rPr lang="en-US" sz="2400" dirty="0" smtClean="0">
                <a:solidFill>
                  <a:schemeClr val="tx1"/>
                </a:solidFill>
                <a:latin typeface="FMAbhaya" pitchFamily="2" charset="0"/>
              </a:rPr>
              <a:t>			 </a:t>
            </a:r>
          </a:p>
        </p:txBody>
      </p:sp>
    </p:spTree>
    <p:extLst>
      <p:ext uri="{BB962C8B-B14F-4D97-AF65-F5344CB8AC3E}">
        <p14:creationId xmlns:p14="http://schemas.microsoft.com/office/powerpoint/2010/main" val="150684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81</Words>
  <Application>Microsoft Office PowerPoint</Application>
  <PresentationFormat>A4 Paper (210x297 mm)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.Ks;h-4 fY%aKsh  mßudj yd Odß;dj 1-úIh iu.dó l%shdldrlu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.Ks;h-4 fY%aKsh  mßudj yd Odß;dj 1-úIh iu.dó l%shdldrlu  </dc:title>
  <dc:creator>Father And Son</dc:creator>
  <cp:lastModifiedBy>Father And Son</cp:lastModifiedBy>
  <cp:revision>7</cp:revision>
  <dcterms:created xsi:type="dcterms:W3CDTF">2020-04-26T17:43:56Z</dcterms:created>
  <dcterms:modified xsi:type="dcterms:W3CDTF">2020-04-26T18:01:39Z</dcterms:modified>
</cp:coreProperties>
</file>