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67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9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2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2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8136-EAB6-4B3E-82B2-0D20D202790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80AC-AC1F-4898-A082-11F91C832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6172200" cy="914399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FMAbhaya" pitchFamily="2" charset="0"/>
              </a:rPr>
              <a:t>mßirh</a:t>
            </a:r>
            <a:r>
              <a:rPr lang="en-US" sz="3600" dirty="0" smtClean="0">
                <a:solidFill>
                  <a:srgbClr val="FF0000"/>
                </a:solidFill>
                <a:latin typeface="FMAbhaya" pitchFamily="2" charset="0"/>
              </a:rPr>
              <a:t> - 4fY%aKsh</a:t>
            </a:r>
            <a:endParaRPr lang="en-US" sz="3600" dirty="0">
              <a:solidFill>
                <a:srgbClr val="FF0000"/>
              </a:solidFill>
              <a:latin typeface="FMAbhay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6172200" cy="70866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FMAbhaya" pitchFamily="2" charset="0"/>
              </a:rPr>
              <a:t>w</a:t>
            </a:r>
            <a:r>
              <a:rPr lang="en-US" sz="2800" dirty="0" err="1" smtClean="0">
                <a:solidFill>
                  <a:srgbClr val="FF0000"/>
                </a:solidFill>
                <a:latin typeface="FMAbhaya" pitchFamily="2" charset="0"/>
              </a:rPr>
              <a:t>fma</a:t>
            </a:r>
            <a:r>
              <a:rPr lang="en-US" sz="28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FMAbhaya" pitchFamily="2" charset="0"/>
              </a:rPr>
              <a:t>wdydr</a:t>
            </a:r>
            <a:r>
              <a:rPr lang="en-US" sz="2800" dirty="0" smtClean="0">
                <a:solidFill>
                  <a:srgbClr val="FF0000"/>
                </a:solidFill>
                <a:latin typeface="FMAbhaya" pitchFamily="2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FMAbhaya" pitchFamily="2" charset="0"/>
              </a:rPr>
              <a:t>úIh</a:t>
            </a:r>
            <a:r>
              <a:rPr lang="en-US" sz="28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FMAbhaya" pitchFamily="2" charset="0"/>
              </a:rPr>
              <a:t>iu.dó</a:t>
            </a:r>
            <a:r>
              <a:rPr lang="en-US" sz="28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FMAbhaya" pitchFamily="2" charset="0"/>
              </a:rPr>
              <a:t>l%sldrlu</a:t>
            </a:r>
            <a:endParaRPr lang="en-US" sz="2800" dirty="0" smtClean="0">
              <a:solidFill>
                <a:srgbClr val="FF0000"/>
              </a:solidFill>
              <a:latin typeface="FMAbhaya" pitchFamily="2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foys</a:t>
            </a:r>
            <a:r>
              <a:rPr lang="en-US" sz="2400" dirty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fldia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weg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wuq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ñßia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ïñßia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wkakdis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hk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wdydr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j¾.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Fidhd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kak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2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tajd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l,a;nd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ekSug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l&lt;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yels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foaj,a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jeäysáhka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iu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idlÉPd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lrkak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leu;s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wdydr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j¾. 2 la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f;dard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f.k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l,a;nd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ekSfï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l%u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w;ayod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n,kak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				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M.G.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fmauYdka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.=re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WmfoaYl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foysTúg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l,dmh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1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mßirh - 4fY%aKsh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mßirh - 4fY%aKsh</dc:title>
  <dc:creator>Father And Son</dc:creator>
  <cp:lastModifiedBy>Father And Son</cp:lastModifiedBy>
  <cp:revision>19</cp:revision>
  <dcterms:created xsi:type="dcterms:W3CDTF">2020-04-26T18:01:48Z</dcterms:created>
  <dcterms:modified xsi:type="dcterms:W3CDTF">2020-04-26T18:15:44Z</dcterms:modified>
</cp:coreProperties>
</file>