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3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584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03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7495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97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8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2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1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0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1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5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1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6BAB-4F41-4689-A739-E8A4722863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F2D53B-5DA2-414D-9048-50CA06515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8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6668" y="-350520"/>
            <a:ext cx="7975091" cy="5455920"/>
          </a:xfrm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ghlk</a:t>
            </a:r>
            <a:r>
              <a:rPr lang="en-US" sz="44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- 1</a:t>
            </a:r>
            <a:r>
              <a:rPr lang="en-US" sz="88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/>
            </a:r>
            <a:br>
              <a:rPr lang="en-US" sz="88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</a:br>
            <a:r>
              <a:rPr lang="en-US" sz="88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88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br>
              <a:rPr lang="en-US" sz="88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</a:br>
            <a:r>
              <a:rPr lang="en-US" sz="88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6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3057" y="570098"/>
            <a:ext cx="5330305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II.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njhlu;ghly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1.12.1.JPG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75" y="2315176"/>
            <a:ext cx="2006567" cy="2374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Admin\Desktop\Grade 11 History\1.12.2.JPG"/>
          <p:cNvPicPr/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162" y="2599921"/>
            <a:ext cx="2514718" cy="199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\Desktop\Grade 11 History\1.13.JPG"/>
          <p:cNvPicPr/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024" y="2493241"/>
            <a:ext cx="2690623" cy="210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\Desktop\Grade 11 History\1.14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967" y="2407921"/>
            <a:ext cx="2942273" cy="2189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44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3648" y="760512"/>
            <a:ext cx="48157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III.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tptrhaj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</a:t>
            </a:r>
            <a:endParaRPr lang="en-US" sz="4400" dirty="0"/>
          </a:p>
        </p:txBody>
      </p:sp>
      <p:pic>
        <p:nvPicPr>
          <p:cNvPr id="3" name="Picture 2" descr="C:\Users\Admin\Desktop\Grade 11 History\1.15.JPG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034" y="1783080"/>
            <a:ext cx="6400166" cy="3642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99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7855" y="859629"/>
            <a:ext cx="9326293" cy="1341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tabLst>
                <a:tab pos="1066800" algn="l"/>
              </a:tabLst>
            </a:pPr>
            <a:r>
              <a:rPr lang="en-US" sz="3600" b="1" i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</a:t>
            </a:r>
            <a:r>
              <a:rPr lang="en-US" sz="3600" b="1" i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ehLfspd</a:t>
            </a:r>
            <a:r>
              <a:rPr lang="en-US" sz="36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6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3600" b="1" i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066800" algn="l"/>
              </a:tabLst>
            </a:pPr>
            <a:r>
              <a:rPr lang="en-US" sz="3600" b="1" i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36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guty</a:t>
            </a:r>
            <a:r>
              <a:rPr lang="en-US" sz="36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63086" y="2629217"/>
            <a:ext cx="5242560" cy="2216507"/>
            <a:chOff x="0" y="0"/>
            <a:chExt cx="2714105" cy="2208785"/>
          </a:xfrm>
        </p:grpSpPr>
        <p:cxnSp>
          <p:nvCxnSpPr>
            <p:cNvPr id="4" name="Straight Arrow Connector 3"/>
            <p:cNvCxnSpPr/>
            <p:nvPr/>
          </p:nvCxnSpPr>
          <p:spPr>
            <a:xfrm flipH="1">
              <a:off x="0" y="1058274"/>
              <a:ext cx="1016710" cy="987536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>
            <a:xfrm>
              <a:off x="1662545" y="1007118"/>
              <a:ext cx="1051560" cy="1114425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>
            <a:xfrm>
              <a:off x="1346022" y="1119021"/>
              <a:ext cx="45719" cy="1089764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7" name="Oval 6"/>
            <p:cNvSpPr/>
            <p:nvPr/>
          </p:nvSpPr>
          <p:spPr>
            <a:xfrm>
              <a:off x="725765" y="0"/>
              <a:ext cx="1177290" cy="1122045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947942" y="2975836"/>
            <a:ext cx="1762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</a:t>
            </a:r>
            <a:endParaRPr lang="en-US" sz="24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889185" y="4797918"/>
            <a:ext cx="2170339" cy="11888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INuhg;gh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fz;lj;ijr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Nru;e;j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(N[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u;kdp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gpuhd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;];&gt;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ngy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;[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pak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M];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jpupah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`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q;Nfup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\;ah)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013700" y="4935378"/>
            <a:ext cx="1503363" cy="9564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Mgpupf;f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mnkupf;f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fz;lj;ijr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Nru;e;j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199123" y="4876014"/>
            <a:ext cx="1739900" cy="10158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Mrpahf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fz;lj;ij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Nru;e;j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([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g;ghd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,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e;jpah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rPdh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,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0981" y="762961"/>
            <a:ext cx="4924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tpisTfs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12060"/>
              </p:ext>
            </p:extLst>
          </p:nvPr>
        </p:nvGraphicFramePr>
        <p:xfrm>
          <a:off x="1121434" y="1298319"/>
          <a:ext cx="9169879" cy="5167172"/>
        </p:xfrm>
        <a:graphic>
          <a:graphicData uri="http://schemas.openxmlformats.org/drawingml/2006/table">
            <a:tbl>
              <a:tblPr firstRow="1" firstCol="1" bandRow="1"/>
              <a:tblGrid>
                <a:gridCol w="3096883"/>
                <a:gridCol w="3322282"/>
                <a:gridCol w="2750714"/>
              </a:tblGrid>
              <a:tr h="4799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murpay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Jiwapy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Vw;gLj;jpa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khw;wq;fs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nghUshjhu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Jiwapy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Vw;gLj;jpa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khw;wq;fs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r%fj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Jiwapy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Vw;gLj;jpa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khw;wq;fs</a:t>
                      </a:r>
                      <a:r>
                        <a:rPr lang="en-US" sz="1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Kjyhsp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tu;f;fj;jpdUk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ghl;lhsp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tu;f;fj;jpdUk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Njhd;wpaik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ifj;njhopy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cw;gj;jpfs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tpuptile;jik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r%f tFg;G NtWghL nfhz;l r%fk; Njhw;wk; ngw;wik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gy;NtW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murpay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jj;Jtq;fs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Njhd;wpaik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tzpf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tFg;gpdUk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njhopw;rhiy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cupikahsu;fshd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Kjyhsp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tFg;gpdUk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cUthfpaik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njhopyhsu; eyNdhk;gy; Kiw tpUj;jpaile;jik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FbNaw;w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ehLfis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ifg;gw;Wk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Nghl;b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cUthdik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Kjyhspj;Jt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nghUshjhu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Kiw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cUthfpaik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Rw;whly; khrile;jik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njhopyhsu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Mu;g;ghl;lq;fSk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njhopw;rq;fq;fSk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Njhd;wpaik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rk;gsj;ij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ek;gp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tho;Nthu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Njhw;wk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ngw;wik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tq;fp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eltbf;iffSk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fhg;GWjp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KiwfSk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tpuptile;jik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ize;j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tzpfq;fs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Njhw;wk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ngw;wik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Vw;Wkjp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,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wf;Fkjp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tzpfk</a:t>
                      </a: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tpuptile;jik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4848" marR="648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8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436" y="1896762"/>
            <a:ext cx="4511855" cy="3559153"/>
          </a:xfrm>
          <a:prstGeom prst="rect">
            <a:avLst/>
          </a:prstGeom>
        </p:spPr>
      </p:pic>
      <p:pic>
        <p:nvPicPr>
          <p:cNvPr id="3" name="Picture 2" descr="C:\Users\Admin\Desktop\Grade 11 History\1.1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804" y="1896763"/>
            <a:ext cx="5156404" cy="3469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97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0498" y="905774"/>
            <a:ext cx="10869283" cy="5083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nry;thf;F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nrYj;jpa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tpjk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epfo;e;j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ehlhf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nry;te;ju;fs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te;J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KjyPL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nra;jyhy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Njitahd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rhjdq;fs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jUtpf;fg;gl;lik</a:t>
            </a:r>
            <a:r>
              <a:rPr lang="en-US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8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f;fhyj;jpy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ngUe;Njhl;lj;Jiwapy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Kf;fpakhd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epfo;Tfs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1804 Mk;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gpul;wpf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Nehu;j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mtu;fshy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tpijfis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gpupj;njLf;Fk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njhopw;rhiy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nfhOe;ij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cyu;j;Jjy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Vw;Wkjpf;fhfj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jug;gLj;Jjy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vd;gd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rhjdq;fshNyNa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Nkw;nfhs;sg;gl;lik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Vw;Wkjpf;fhf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jahu;gLj;Jtjw;F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rhjdq;fs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gad;gLj;jg;gl;lik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ngUe;Njhl;lq;fs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mikj;jy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nkf;flk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1885 Mk;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Mz;by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nra;ag;gl;lik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0445" y="1091827"/>
            <a:ext cx="10923917" cy="489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Gul;rpapdhy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$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Ntiy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tFg;nghd;W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nry;te;j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kj;jpaju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tFg;nghd;W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cUthfpaik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wf;Fkjp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Kd;dpiy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tq;fpfs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ngUe;njUf;fSk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Gifapujg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ghijfSk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mikf;fg;gl;lik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epiyaq;fs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tsu;r;rpAw;wjhy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efuq;fs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tsu;r;rpAw;wik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je;jp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nra;ag;gl;lik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24951" y="853295"/>
            <a:ext cx="10757139" cy="5914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tpdhf;fs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Kjd;Kjyhf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Njhd;wpa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INuhg;ghtpy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Vw;gl;likf;Fupa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epiyik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cilikahsu;fshy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tptrhapfspd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rpwpa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epyq;fs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Nru;f;fg;gl;L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ngupa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gz;izfs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cUthf;fg;gl;lik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1400" dirty="0" smtClean="0">
              <a:solidFill>
                <a:prstClr val="black"/>
              </a:solidFill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vt;thW</a:t>
            </a:r>
            <a:r>
              <a:rPr lang="en-US" sz="14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miof;fg;gl;lJ</a:t>
            </a:r>
            <a:r>
              <a:rPr lang="en-US" sz="14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4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Muk;gj;jpy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gutpa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JiwfSk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vit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5.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gutpa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Vida ,U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JiwfisAk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6. fp.gp. 1733 Mk;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N[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hd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vd;gtuhy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fz;Lgpbf;fg;gl;l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vt;thW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mikf;fg;gl;lJ</a:t>
            </a:r>
            <a:r>
              <a:rPr lang="en-US" sz="14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7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fp.gp. 1764 ,y; E}y; E}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w;Fk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n[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ae;jpuj;ij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8. fp.gp. 1769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upr;rl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Mf;iul;bdhy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fz;Lgpbf;fg;gl;l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9. fp.gp. 1779 ,y; E}y; E}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w;Fk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kpA+y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ae;jpuj;ij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10.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epyf;fup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Uk;Gj;jhij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cUf;Fk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11. fp.gp. 1784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Nuhyu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gjg;gLj;jg;gl;l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Uk;ig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/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12. fp.gp.1856 ,y;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Uk;gpypUe;J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fopTfis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mfw;wp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cUf;F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 </a:t>
            </a:r>
            <a:endParaRPr lang="en-US" sz="14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13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Uk;Gj;jhij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cUf;ff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;$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kpd;dLg;ig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14.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epyf;fup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gbTfs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ngUkstpy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d;iwj</a:t>
            </a:r>
            <a:r>
              <a:rPr lang="en-US" sz="14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14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57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6053" y="684404"/>
            <a:ext cx="10895163" cy="5701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15.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Ruq;fj;jpDs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NrUk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Foha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ntspNaw;wTk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Foha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tspia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mDg;gp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Ruq;fj;ij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Fsp&amp;l;lf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ePuhtpapdhy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aq;ff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ae;jpuj;ij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16.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ghJfhg;G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tpsf;if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17. fp.gp. 1811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nkf;flk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vd;Dk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ngUe;njUf;fs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mikf;Fk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18. fp.gp. 1814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ePuhtpapdhy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aq;ff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Gifapuj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vQ;rpid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19. fp.gp. 1807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Giff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glif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20. fp.gp. 1885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Nkhl;lhu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tz;bia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21. fp.gp. 1903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Mfha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tpkhdj;ij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22. fp.gp. 1844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je;jp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23. fp.gp. 1895 ,y;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thndhypia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fz;Lgpbj;jtu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24.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njhiyf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fhl;rp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ahuhy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fz;Lgpbpf;fg;gl;lJ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25. Vu;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G+l;lg;gl;l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Fjpiufs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tupirahf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ahuhy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mwpKfg;gLj;jg;gl;lJ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26.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Kjyhspj;Jt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jj;Jtj;jpy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jiyaplhf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nfhs;ifia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Kd;itj;j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nghUspay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mwpQu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27. ,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Ml;rpf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Njhd;wp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tsu;r;rpaile;j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efuq;fs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28.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nfhOk;G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gpujhd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tPjp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vt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MSeupd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29. ,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Gifapuj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tPjpfis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mikf;Fk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&lt;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 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30. ,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Kjd;Kjypy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jghy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Kj;jpiu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5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8640" y="1112520"/>
            <a:ext cx="11003280" cy="5494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6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6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6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6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6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vd;why</a:t>
            </a:r>
            <a:r>
              <a:rPr lang="en-US" sz="6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6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vd;d</a:t>
            </a:r>
            <a:r>
              <a:rPr lang="en-US" sz="6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6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kdpjd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jdJ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iffshy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nghUs;fis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nra;tjw;F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gjpyhf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ae;jpuq;fisg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gad;gLj;jp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cw;gj;jpia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Nkw;nfhz;lJld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Rkhu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MW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jrhg;j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fhyg;gFjpapy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ifj;njhopy;El;gj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Vw;gLj;jpa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ghupa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khw;wNk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Gul;rpahFk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760" y="1021081"/>
            <a:ext cx="11445240" cy="4929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gpupj;jhdpahtpy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Vw;gl;likf;Fupa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fhuzq;fs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epu;thfkhf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yg;nghUl;fis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yFthf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;$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bajhf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cWjp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rdj;njhif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mjpfupj;jik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Copaj;ij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yFthf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ngw;Wf;nfhs;s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Kbe;jik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Mw;wy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nry;te;ju;fs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tpUj;jpaile;j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tq;fpfs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epjp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epWtdq;fs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3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680" y="1501243"/>
            <a:ext cx="11704320" cy="391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gpupj;jhdpahtpy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gpd;tUk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Jiwfis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mbg;gilahff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epfo;e;jJ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1.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nerTf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2. ,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Uk;G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cUf;Fk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epyf;fup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8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36283" y="635244"/>
            <a:ext cx="6662401" cy="791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>
              <a:lnSpc>
                <a:spcPct val="107000"/>
              </a:lnSpc>
            </a:pPr>
            <a:r>
              <a:rPr lang="en-US" sz="4400" b="1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nerTf</a:t>
            </a:r>
            <a:r>
              <a:rPr lang="en-US" sz="44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44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9" name="Picture 8" descr="C:\Users\Admin\Desktop\Grade 11 History\1.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82039" y="2636518"/>
            <a:ext cx="4267199" cy="3352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C:\Users\Admin\Desktop\Grade 11 History\1.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694" y="2636518"/>
            <a:ext cx="4086225" cy="33207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85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6880" y="813938"/>
            <a:ext cx="9174479" cy="851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48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Uk;G</a:t>
            </a: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cUf;Fk</a:t>
            </a: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Iskoola Pota" panose="020B0502040204020203" pitchFamily="34" charset="0"/>
              </a:rPr>
              <a:t> 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1.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59280"/>
            <a:ext cx="5654040" cy="438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64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440" y="707258"/>
            <a:ext cx="1110996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epyf;fup</a:t>
            </a: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i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</a:t>
            </a:r>
            <a:r>
              <a:rPr lang="en-US" sz="4800" b="1" i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r>
              <a:rPr lang="en-US" sz="4800" dirty="0">
                <a:latin typeface="Dharbar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1.4.JPG"/>
          <p:cNvPicPr/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897" y="1772816"/>
            <a:ext cx="3044190" cy="1756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:\Users\Admin\Desktop\Grade 11 History\1.5.JPG"/>
          <p:cNvPicPr/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543" y="1593903"/>
            <a:ext cx="2308541" cy="2420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\Desktop\Grade 11 History\1.6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391" y="3818890"/>
            <a:ext cx="3128010" cy="2172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\Desktop\Grade 11 History\1.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965" y="4138930"/>
            <a:ext cx="1115696" cy="20659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24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1681" y="455712"/>
            <a:ext cx="100719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(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4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2346960" y="1225153"/>
            <a:ext cx="6337300" cy="1478280"/>
            <a:chOff x="0" y="0"/>
            <a:chExt cx="3277012" cy="597809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0" y="321275"/>
              <a:ext cx="3275557" cy="37378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>
            <a:xfrm>
              <a:off x="0" y="355874"/>
              <a:ext cx="14605" cy="241935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>
            <a:xfrm>
              <a:off x="1707704" y="0"/>
              <a:ext cx="0" cy="34053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>
            <a:xfrm>
              <a:off x="3272069" y="321275"/>
              <a:ext cx="4943" cy="207593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15" name="Rectangle 14"/>
          <p:cNvSpPr/>
          <p:nvPr/>
        </p:nvSpPr>
        <p:spPr>
          <a:xfrm>
            <a:off x="167640" y="2906498"/>
            <a:ext cx="117348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3751580" algn="l"/>
              </a:tabLst>
            </a:pPr>
            <a:r>
              <a:rPr lang="en-US" sz="1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</a:t>
            </a:r>
            <a:r>
              <a:rPr lang="en-US" sz="28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          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28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ehLfspy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;;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751580" algn="l"/>
              </a:tabLst>
            </a:pP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28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Jiwapyhd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 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Gul;rpapd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417" y="531912"/>
            <a:ext cx="66624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Jiwapyhd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guk;gy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950643" y="1492032"/>
            <a:ext cx="44983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I.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Nghf;Ftuj;J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</a:t>
            </a:r>
            <a:endParaRPr lang="en-US" sz="3600" dirty="0"/>
          </a:p>
        </p:txBody>
      </p:sp>
      <p:pic>
        <p:nvPicPr>
          <p:cNvPr id="4" name="Picture 3" descr="C:\Users\Admin\Desktop\Grade 11 History\1.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97" y="2568747"/>
            <a:ext cx="1851040" cy="2745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Admin\Desktop\Grade 11 History\1.9.JPG"/>
          <p:cNvPicPr/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68" y="2694802"/>
            <a:ext cx="2213511" cy="26198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Admin\Desktop\Grade 11 History\1.1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17" y="2694802"/>
            <a:ext cx="2213803" cy="2761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Admin\Desktop\Grade 11 History\1.11.JPG"/>
          <p:cNvPicPr/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818" y="2716323"/>
            <a:ext cx="2399902" cy="248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663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</TotalTime>
  <Words>806</Words>
  <Application>Microsoft Office PowerPoint</Application>
  <PresentationFormat>Widescreen</PresentationFormat>
  <Paragraphs>116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Gothic</vt:lpstr>
      <vt:lpstr>Dharbar</vt:lpstr>
      <vt:lpstr>Iskoola Pota</vt:lpstr>
      <vt:lpstr>Kalaham</vt:lpstr>
      <vt:lpstr>Times New Roman</vt:lpstr>
      <vt:lpstr>Wingdings</vt:lpstr>
      <vt:lpstr>Wingdings 3</vt:lpstr>
      <vt:lpstr>Wisp</vt:lpstr>
      <vt:lpstr>ghlk; - 1 ifj;njhopy; Gul;rp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</cp:revision>
  <dcterms:created xsi:type="dcterms:W3CDTF">2020-08-23T10:09:05Z</dcterms:created>
  <dcterms:modified xsi:type="dcterms:W3CDTF">2020-08-23T11:30:44Z</dcterms:modified>
</cp:coreProperties>
</file>