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66" r:id="rId2"/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85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2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C21F2-8794-4D99-B176-8F5AB1A75D44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73543B-5D69-4C3E-A23D-6F6A588F9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946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3543B-5D69-4C3E-A23D-6F6A588F97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63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DAEB-5DBC-478F-B535-C4E368E01E44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ACCD32E-1BCD-4048-ACB7-9FE6285AC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DAEB-5DBC-478F-B535-C4E368E01E44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D32E-1BCD-4048-ACB7-9FE6285AC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DAEB-5DBC-478F-B535-C4E368E01E44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D32E-1BCD-4048-ACB7-9FE6285AC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DAEB-5DBC-478F-B535-C4E368E01E44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ACCD32E-1BCD-4048-ACB7-9FE6285AC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DAEB-5DBC-478F-B535-C4E368E01E44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D32E-1BCD-4048-ACB7-9FE6285ACE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DAEB-5DBC-478F-B535-C4E368E01E44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D32E-1BCD-4048-ACB7-9FE6285AC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DAEB-5DBC-478F-B535-C4E368E01E44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ACCD32E-1BCD-4048-ACB7-9FE6285ACEB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DAEB-5DBC-478F-B535-C4E368E01E44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D32E-1BCD-4048-ACB7-9FE6285AC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DAEB-5DBC-478F-B535-C4E368E01E44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D32E-1BCD-4048-ACB7-9FE6285AC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DAEB-5DBC-478F-B535-C4E368E01E44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D32E-1BCD-4048-ACB7-9FE6285AC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DAEB-5DBC-478F-B535-C4E368E01E44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D32E-1BCD-4048-ACB7-9FE6285ACEB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7C1DAEB-5DBC-478F-B535-C4E368E01E44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ACCD32E-1BCD-4048-ACB7-9FE6285ACE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4401" y="2133600"/>
            <a:ext cx="860524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C00000"/>
                </a:solidFill>
                <a:latin typeface="Kalaham" pitchFamily="2" charset="0"/>
              </a:rPr>
              <a:t>,</a:t>
            </a:r>
            <a:r>
              <a:rPr lang="en-US" sz="5400" dirty="0" err="1" smtClean="0">
                <a:solidFill>
                  <a:srgbClr val="C00000"/>
                </a:solidFill>
                <a:latin typeface="Kalaham" pitchFamily="2" charset="0"/>
              </a:rPr>
              <a:t>yq;ifapy</a:t>
            </a:r>
            <a:r>
              <a:rPr lang="en-US" sz="5400" dirty="0" smtClean="0">
                <a:solidFill>
                  <a:srgbClr val="C00000"/>
                </a:solidFill>
                <a:latin typeface="Kalaham" pitchFamily="2" charset="0"/>
              </a:rPr>
              <a:t>; </a:t>
            </a:r>
            <a:r>
              <a:rPr lang="en-US" sz="5400" dirty="0" err="1" smtClean="0">
                <a:solidFill>
                  <a:srgbClr val="C00000"/>
                </a:solidFill>
                <a:latin typeface="Kalaham" pitchFamily="2" charset="0"/>
              </a:rPr>
              <a:t>gpupj;jhdpaupd</a:t>
            </a:r>
            <a:r>
              <a:rPr lang="en-US" sz="5400" dirty="0" smtClean="0">
                <a:solidFill>
                  <a:srgbClr val="C00000"/>
                </a:solidFill>
                <a:latin typeface="Kalaham" pitchFamily="2" charset="0"/>
              </a:rPr>
              <a:t>;</a:t>
            </a:r>
          </a:p>
          <a:p>
            <a:pPr algn="ctr"/>
            <a:r>
              <a:rPr lang="en-US" sz="5400" dirty="0" err="1" smtClean="0">
                <a:solidFill>
                  <a:srgbClr val="C00000"/>
                </a:solidFill>
                <a:latin typeface="Kalaham" pitchFamily="2" charset="0"/>
              </a:rPr>
              <a:t>mjpfhuj;ij</a:t>
            </a:r>
            <a:r>
              <a:rPr lang="en-US" sz="5400" dirty="0" smtClean="0">
                <a:solidFill>
                  <a:srgbClr val="C00000"/>
                </a:solidFill>
                <a:latin typeface="Kalaham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Kalaham" pitchFamily="2" charset="0"/>
              </a:rPr>
              <a:t>epiyehl;Ljy</a:t>
            </a:r>
            <a:r>
              <a:rPr lang="en-US" sz="5400" dirty="0" smtClean="0">
                <a:solidFill>
                  <a:srgbClr val="C00000"/>
                </a:solidFill>
                <a:latin typeface="Kalaham" pitchFamily="2" charset="0"/>
              </a:rPr>
              <a:t>;</a:t>
            </a:r>
            <a:endParaRPr lang="en-US" sz="5400" dirty="0">
              <a:solidFill>
                <a:srgbClr val="C00000"/>
              </a:solidFill>
              <a:latin typeface="Kalah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21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2309" y="457200"/>
            <a:ext cx="3480440" cy="461665"/>
          </a:xfrm>
          <a:prstGeom prst="rect">
            <a:avLst/>
          </a:prstGeom>
          <a:solidFill>
            <a:srgbClr val="FFFF66"/>
          </a:solidFill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FMGanganee" pitchFamily="2" charset="0"/>
              </a:rPr>
              <a:t>1815 </a:t>
            </a:r>
            <a:r>
              <a:rPr lang="en-US" sz="2400" dirty="0" err="1" smtClean="0">
                <a:latin typeface="Kalaham" pitchFamily="2" charset="0"/>
              </a:rPr>
              <a:t>fz;b</a:t>
            </a:r>
            <a:r>
              <a:rPr lang="en-US" sz="2400" dirty="0" smtClean="0">
                <a:latin typeface="Kalaham" pitchFamily="2" charset="0"/>
              </a:rPr>
              <a:t> </a:t>
            </a:r>
            <a:r>
              <a:rPr lang="en-US" sz="2400" dirty="0" err="1" smtClean="0">
                <a:latin typeface="Kalaham" pitchFamily="2" charset="0"/>
              </a:rPr>
              <a:t>cld;gbf;if</a:t>
            </a:r>
            <a:endParaRPr lang="en-US" sz="2400" dirty="0">
              <a:latin typeface="Kalaham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1450" y="1162076"/>
            <a:ext cx="897255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FMGanganee" pitchFamily="2" charset="0"/>
              </a:rPr>
              <a:t>1815 </a:t>
            </a:r>
            <a:r>
              <a:rPr lang="en-US" sz="2000" dirty="0" err="1" smtClean="0">
                <a:latin typeface="Kalaham" pitchFamily="2" charset="0"/>
              </a:rPr>
              <a:t>khu;r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smtClean="0">
                <a:latin typeface="FMGanganee" pitchFamily="2" charset="0"/>
              </a:rPr>
              <a:t>02 </a:t>
            </a:r>
            <a:r>
              <a:rPr lang="en-US" sz="2000" dirty="0" smtClean="0">
                <a:latin typeface="Kalaham" pitchFamily="2" charset="0"/>
              </a:rPr>
              <a:t>Mk; </a:t>
            </a:r>
            <a:r>
              <a:rPr lang="en-US" sz="2000" dirty="0" err="1" smtClean="0">
                <a:latin typeface="Kalaham" pitchFamily="2" charset="0"/>
              </a:rPr>
              <a:t>jpfjp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fz;b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mur</a:t>
            </a:r>
            <a:r>
              <a:rPr lang="en-US" sz="2000" dirty="0" smtClean="0">
                <a:latin typeface="Kalaham" pitchFamily="2" charset="0"/>
              </a:rPr>
              <a:t> rig (</a:t>
            </a:r>
            <a:r>
              <a:rPr lang="en-US" sz="2000" dirty="0" err="1">
                <a:latin typeface="Kalaham" pitchFamily="2" charset="0"/>
              </a:rPr>
              <a:t>k</a:t>
            </a:r>
            <a:r>
              <a:rPr lang="en-US" sz="2000" dirty="0" err="1" smtClean="0">
                <a:latin typeface="Kalaham" pitchFamily="2" charset="0"/>
              </a:rPr>
              <a:t>fy;kLt</a:t>
            </a:r>
            <a:r>
              <a:rPr lang="en-US" sz="2000" dirty="0" smtClean="0">
                <a:latin typeface="Kalaham" pitchFamily="2" charset="0"/>
              </a:rPr>
              <a:t>) </a:t>
            </a:r>
            <a:r>
              <a:rPr lang="en-US" sz="2000" dirty="0" err="1" smtClean="0">
                <a:latin typeface="Kalaham" pitchFamily="2" charset="0"/>
              </a:rPr>
              <a:t>kz;lgj;jpy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Mq;fpNya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fl;rp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rhu;ghf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MSeu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gpnusd;wpf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fz;b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kf;fs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rhu;ghf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mjd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gpujhdpfSf;F</a:t>
            </a:r>
            <a:r>
              <a:rPr lang="en-US" sz="2000" dirty="0" smtClean="0">
                <a:latin typeface="Kalaham" pitchFamily="2" charset="0"/>
              </a:rPr>
              <a:t> ,</a:t>
            </a:r>
            <a:r>
              <a:rPr lang="en-US" sz="2000" dirty="0" err="1" smtClean="0">
                <a:latin typeface="Kalaham" pitchFamily="2" charset="0"/>
              </a:rPr>
              <a:t>ilNa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xg;ge;jk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xd;W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ifrhj;jplg;gl;lJ</a:t>
            </a:r>
            <a:r>
              <a:rPr lang="en-US" sz="2000" dirty="0" smtClean="0">
                <a:latin typeface="Kalaham" pitchFamily="2" charset="0"/>
              </a:rPr>
              <a:t>. </a:t>
            </a:r>
            <a:r>
              <a:rPr lang="en-US" sz="2000" dirty="0" err="1" smtClean="0">
                <a:latin typeface="Kalaham" pitchFamily="2" charset="0"/>
              </a:rPr>
              <a:t>mJ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fz;b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cld;gbf;if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vdg;gl;lJ</a:t>
            </a:r>
            <a:r>
              <a:rPr lang="en-US" sz="2000" dirty="0">
                <a:latin typeface="Kalaham" pitchFamily="2" charset="0"/>
              </a:rPr>
              <a:t>.</a:t>
            </a:r>
            <a:endParaRPr lang="en-US" sz="2000" dirty="0" smtClean="0">
              <a:latin typeface="Kalaham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0000"/>
                </a:solidFill>
                <a:latin typeface="Kalaham" pitchFamily="2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Kalaham" pitchFamily="2" charset="0"/>
              </a:rPr>
              <a:t>  </a:t>
            </a:r>
          </a:p>
        </p:txBody>
      </p:sp>
      <p:pic>
        <p:nvPicPr>
          <p:cNvPr id="3074" name="Picture 2" descr="C:\Users\User\Desktop\audience-hall-kandy-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53" b="16950"/>
          <a:stretch/>
        </p:blipFill>
        <p:spPr bwMode="auto">
          <a:xfrm>
            <a:off x="2209800" y="3200400"/>
            <a:ext cx="4762165" cy="29967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028865" y="6392273"/>
            <a:ext cx="3886200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Nffhiy</a:t>
            </a:r>
            <a:r>
              <a:rPr lang="en-US" sz="1400" dirty="0">
                <a:solidFill>
                  <a:srgbClr val="7030A0"/>
                </a:solidFill>
                <a:latin typeface="A Tamil" pitchFamily="2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tyaf</a:t>
            </a:r>
            <a:r>
              <a:rPr lang="en-US" sz="1400" dirty="0">
                <a:solidFill>
                  <a:srgbClr val="7030A0"/>
                </a:solidFill>
                <a:latin typeface="A Tamil" pitchFamily="2" charset="0"/>
              </a:rPr>
              <a:t>; </a:t>
            </a:r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fy;tpf</a:t>
            </a:r>
            <a:r>
              <a:rPr lang="en-US" sz="1400" dirty="0">
                <a:solidFill>
                  <a:srgbClr val="7030A0"/>
                </a:solidFill>
                <a:latin typeface="A Tamil" pitchFamily="2" charset="0"/>
              </a:rPr>
              <a:t>; </a:t>
            </a:r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fhupahya</a:t>
            </a:r>
            <a:r>
              <a:rPr lang="en-US" sz="1400" dirty="0">
                <a:solidFill>
                  <a:srgbClr val="7030A0"/>
                </a:solidFill>
                <a:latin typeface="A Tamil" pitchFamily="2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r%ftpQ;Qhdg</a:t>
            </a:r>
            <a:r>
              <a:rPr lang="en-US" sz="1400" dirty="0">
                <a:solidFill>
                  <a:srgbClr val="7030A0"/>
                </a:solidFill>
                <a:latin typeface="A Tamil" pitchFamily="2" charset="0"/>
              </a:rPr>
              <a:t>; </a:t>
            </a:r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gpupT</a:t>
            </a:r>
            <a:endParaRPr lang="en-US" sz="1400" dirty="0">
              <a:solidFill>
                <a:srgbClr val="7030A0"/>
              </a:solidFill>
              <a:latin typeface="A Tami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06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2309" y="457200"/>
            <a:ext cx="3676006" cy="461665"/>
          </a:xfrm>
          <a:prstGeom prst="rect">
            <a:avLst/>
          </a:prstGeom>
          <a:solidFill>
            <a:srgbClr val="FFFF66"/>
          </a:solidFill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Kalaham" pitchFamily="2" charset="0"/>
              </a:rPr>
              <a:t>me;epau</a:t>
            </a:r>
            <a:r>
              <a:rPr lang="en-US" sz="2400" dirty="0" smtClean="0">
                <a:latin typeface="Kalaham" pitchFamily="2" charset="0"/>
              </a:rPr>
              <a:t>; </a:t>
            </a:r>
            <a:r>
              <a:rPr lang="en-US" sz="2400" dirty="0" err="1" smtClean="0">
                <a:latin typeface="Kalaham" pitchFamily="2" charset="0"/>
              </a:rPr>
              <a:t>Ml;rpf;F</a:t>
            </a:r>
            <a:r>
              <a:rPr lang="en-US" sz="2400" dirty="0" smtClean="0">
                <a:latin typeface="Kalaham" pitchFamily="2" charset="0"/>
              </a:rPr>
              <a:t> </a:t>
            </a:r>
            <a:r>
              <a:rPr lang="en-US" sz="2400" dirty="0" err="1" smtClean="0">
                <a:latin typeface="Kalaham" pitchFamily="2" charset="0"/>
              </a:rPr>
              <a:t>vjpuhf</a:t>
            </a:r>
            <a:endParaRPr lang="en-US" sz="2400" dirty="0">
              <a:latin typeface="Kalaham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1450" y="1056635"/>
            <a:ext cx="859155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C00000"/>
                </a:solidFill>
                <a:latin typeface="FMGanganee" pitchFamily="2" charset="0"/>
              </a:rPr>
              <a:t>01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>
                <a:solidFill>
                  <a:srgbClr val="C00000"/>
                </a:solidFill>
                <a:latin typeface="FMGanganee" pitchFamily="2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FMGanganee" pitchFamily="2" charset="0"/>
              </a:rPr>
              <a:t>1818 </a:t>
            </a:r>
            <a:r>
              <a:rPr lang="en-US" sz="2400" dirty="0" err="1" smtClean="0">
                <a:solidFill>
                  <a:srgbClr val="C00000"/>
                </a:solidFill>
                <a:latin typeface="Kalaham" pitchFamily="2" charset="0"/>
              </a:rPr>
              <a:t>Rje;jpug</a:t>
            </a:r>
            <a:r>
              <a:rPr lang="en-US" sz="2400" dirty="0" smtClean="0">
                <a:solidFill>
                  <a:srgbClr val="C00000"/>
                </a:solidFill>
                <a:latin typeface="Kalaham" pitchFamily="2" charset="0"/>
              </a:rPr>
              <a:t>; </a:t>
            </a:r>
            <a:r>
              <a:rPr lang="en-US" sz="2400" dirty="0" err="1" smtClean="0">
                <a:solidFill>
                  <a:srgbClr val="C00000"/>
                </a:solidFill>
                <a:latin typeface="Kalaham" pitchFamily="2" charset="0"/>
              </a:rPr>
              <a:t>Nghuhl;lk</a:t>
            </a:r>
            <a:r>
              <a:rPr lang="en-US" sz="2400" dirty="0" smtClean="0">
                <a:solidFill>
                  <a:srgbClr val="C00000"/>
                </a:solidFill>
                <a:latin typeface="Kalaham" pitchFamily="2" charset="0"/>
              </a:rPr>
              <a:t>; (</a:t>
            </a:r>
            <a:r>
              <a:rPr lang="en-US" sz="2400" dirty="0" err="1" smtClean="0">
                <a:solidFill>
                  <a:srgbClr val="C00000"/>
                </a:solidFill>
                <a:latin typeface="Kalaham" pitchFamily="2" charset="0"/>
              </a:rPr>
              <a:t>Cth</a:t>
            </a:r>
            <a:r>
              <a:rPr lang="en-US" sz="2400" dirty="0" smtClean="0">
                <a:solidFill>
                  <a:srgbClr val="C00000"/>
                </a:solidFill>
                <a:latin typeface="Kalaham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Kalaham" pitchFamily="2" charset="0"/>
              </a:rPr>
              <a:t>nty;y</a:t>
            </a:r>
            <a:r>
              <a:rPr lang="en-US" sz="2400" dirty="0" smtClean="0">
                <a:solidFill>
                  <a:srgbClr val="C00000"/>
                </a:solidFill>
                <a:latin typeface="Kalaham" pitchFamily="2" charset="0"/>
              </a:rPr>
              <a:t>];])</a:t>
            </a:r>
          </a:p>
          <a:p>
            <a:pPr algn="just">
              <a:lnSpc>
                <a:spcPct val="150000"/>
              </a:lnSpc>
            </a:pPr>
            <a:endParaRPr lang="en-US" sz="400" dirty="0" smtClean="0">
              <a:latin typeface="FMGanganee" pitchFamily="2" charset="0"/>
            </a:endParaRPr>
          </a:p>
          <a:p>
            <a:pPr lvl="1" algn="just"/>
            <a:r>
              <a:rPr lang="en-US" sz="2000" dirty="0" smtClean="0">
                <a:latin typeface="FMGanganee" pitchFamily="2" charset="0"/>
              </a:rPr>
              <a:t>	1817 </a:t>
            </a:r>
            <a:r>
              <a:rPr lang="en-US" sz="2000" dirty="0" err="1" smtClean="0">
                <a:latin typeface="Kalaham" pitchFamily="2" charset="0"/>
              </a:rPr>
              <a:t>bnrk;gu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khjj;jpy</a:t>
            </a:r>
            <a:r>
              <a:rPr lang="en-US" sz="2000" dirty="0" smtClean="0">
                <a:latin typeface="Kalaham" pitchFamily="2" charset="0"/>
              </a:rPr>
              <a:t>; ,</a:t>
            </a:r>
            <a:r>
              <a:rPr lang="en-US" sz="2000" dirty="0" err="1" smtClean="0">
                <a:latin typeface="Kalaham" pitchFamily="2" charset="0"/>
              </a:rPr>
              <a:t>Ue;J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smtClean="0">
                <a:latin typeface="FMGanganee" pitchFamily="2" charset="0"/>
              </a:rPr>
              <a:t>1818 </a:t>
            </a:r>
            <a:r>
              <a:rPr lang="en-US" sz="2000" dirty="0" err="1" smtClean="0">
                <a:latin typeface="Kalaham" pitchFamily="2" charset="0"/>
              </a:rPr>
              <a:t>xf;Nlhgu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khjk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tiu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fz;bapy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epytpa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Mq;fpNya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Ml;rpf;F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vjpuhf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kf;fs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Majjhupfshf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fpsu;e;J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vOe;jik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KjyhtJ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Rje;jpu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Nghuhl;lk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vdg;gLfpd;wJ</a:t>
            </a:r>
            <a:r>
              <a:rPr lang="en-US" sz="2000" dirty="0" smtClean="0">
                <a:latin typeface="Kalaham" pitchFamily="2" charset="0"/>
              </a:rPr>
              <a:t>.</a:t>
            </a:r>
          </a:p>
        </p:txBody>
      </p:sp>
      <p:pic>
        <p:nvPicPr>
          <p:cNvPr id="4098" name="Picture 2" descr="C:\Users\User\Desktop\kQyH8TTxWtN5Uq4G_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22522"/>
            <a:ext cx="4017477" cy="25159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Uva-Vellassa-1818-Rebellian-Sri-Lan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311976"/>
            <a:ext cx="3382717" cy="25370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05400" y="6386809"/>
            <a:ext cx="3801817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Nffhiy</a:t>
            </a:r>
            <a:r>
              <a:rPr lang="en-US" sz="1400" dirty="0">
                <a:solidFill>
                  <a:srgbClr val="7030A0"/>
                </a:solidFill>
                <a:latin typeface="A Tamil" pitchFamily="2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tyaf</a:t>
            </a:r>
            <a:r>
              <a:rPr lang="en-US" sz="1400" dirty="0">
                <a:solidFill>
                  <a:srgbClr val="7030A0"/>
                </a:solidFill>
                <a:latin typeface="A Tamil" pitchFamily="2" charset="0"/>
              </a:rPr>
              <a:t>; </a:t>
            </a:r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fy;tpf</a:t>
            </a:r>
            <a:r>
              <a:rPr lang="en-US" sz="1400" dirty="0">
                <a:solidFill>
                  <a:srgbClr val="7030A0"/>
                </a:solidFill>
                <a:latin typeface="A Tamil" pitchFamily="2" charset="0"/>
              </a:rPr>
              <a:t>; </a:t>
            </a:r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fhupahya</a:t>
            </a:r>
            <a:r>
              <a:rPr lang="en-US" sz="1400" dirty="0">
                <a:solidFill>
                  <a:srgbClr val="7030A0"/>
                </a:solidFill>
                <a:latin typeface="A Tamil" pitchFamily="2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r%ftpQ;Qhdg</a:t>
            </a:r>
            <a:r>
              <a:rPr lang="en-US" sz="1400" dirty="0">
                <a:solidFill>
                  <a:srgbClr val="7030A0"/>
                </a:solidFill>
                <a:latin typeface="A Tamil" pitchFamily="2" charset="0"/>
              </a:rPr>
              <a:t>; </a:t>
            </a:r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gpupT</a:t>
            </a:r>
            <a:endParaRPr lang="en-US" sz="1400" dirty="0">
              <a:solidFill>
                <a:srgbClr val="7030A0"/>
              </a:solidFill>
              <a:latin typeface="A Tami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6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1950" y="0"/>
            <a:ext cx="8705850" cy="205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C00000"/>
                </a:solidFill>
                <a:latin typeface="FMGanganee" pitchFamily="2" charset="0"/>
              </a:rPr>
              <a:t>1818 </a:t>
            </a:r>
            <a:r>
              <a:rPr lang="en-US" sz="2400" dirty="0" err="1" smtClean="0">
                <a:solidFill>
                  <a:srgbClr val="C00000"/>
                </a:solidFill>
                <a:latin typeface="Kalaham" pitchFamily="2" charset="0"/>
              </a:rPr>
              <a:t>Rje;jpug</a:t>
            </a:r>
            <a:r>
              <a:rPr lang="en-US" sz="2400" dirty="0" smtClean="0">
                <a:solidFill>
                  <a:srgbClr val="C00000"/>
                </a:solidFill>
                <a:latin typeface="Kalaham" pitchFamily="2" charset="0"/>
              </a:rPr>
              <a:t>; </a:t>
            </a:r>
            <a:r>
              <a:rPr lang="en-US" sz="2400" dirty="0" err="1" smtClean="0">
                <a:solidFill>
                  <a:srgbClr val="C00000"/>
                </a:solidFill>
                <a:latin typeface="Kalaham" pitchFamily="2" charset="0"/>
              </a:rPr>
              <a:t>Nghuhl;lj;jpw;fhd</a:t>
            </a:r>
            <a:r>
              <a:rPr lang="en-US" sz="2400" dirty="0" smtClean="0">
                <a:solidFill>
                  <a:srgbClr val="C00000"/>
                </a:solidFill>
                <a:latin typeface="Kalaham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Kalaham" pitchFamily="2" charset="0"/>
              </a:rPr>
              <a:t>fhuzq;fs</a:t>
            </a:r>
            <a:r>
              <a:rPr lang="en-US" sz="2400" dirty="0" smtClean="0">
                <a:solidFill>
                  <a:srgbClr val="C00000"/>
                </a:solidFill>
                <a:latin typeface="Kalaham" pitchFamily="2" charset="0"/>
              </a:rPr>
              <a:t>;</a:t>
            </a:r>
          </a:p>
          <a:p>
            <a:pPr algn="just">
              <a:lnSpc>
                <a:spcPct val="150000"/>
              </a:lnSpc>
            </a:pPr>
            <a:endParaRPr lang="en-US" sz="100" dirty="0" smtClean="0">
              <a:latin typeface="FMGanganee" pitchFamily="2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err="1">
                <a:latin typeface="Kalaham" pitchFamily="2" charset="0"/>
              </a:rPr>
              <a:t>k</a:t>
            </a:r>
            <a:r>
              <a:rPr lang="en-US" sz="2000" dirty="0" err="1" smtClean="0">
                <a:latin typeface="Kalaham" pitchFamily="2" charset="0"/>
              </a:rPr>
              <a:t>f;fs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Rje;jpuj;ij</a:t>
            </a:r>
            <a:r>
              <a:rPr lang="en-US" sz="2000" dirty="0" smtClean="0">
                <a:latin typeface="Kalaham" pitchFamily="2" charset="0"/>
              </a:rPr>
              <a:t> ,</a:t>
            </a:r>
            <a:r>
              <a:rPr lang="en-US" sz="2000" dirty="0" err="1" smtClean="0">
                <a:latin typeface="Kalaham" pitchFamily="2" charset="0"/>
              </a:rPr>
              <a:t>oe;jikAk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murd</a:t>
            </a:r>
            <a:r>
              <a:rPr lang="en-US" sz="2000" dirty="0" smtClean="0">
                <a:latin typeface="Kalaham" pitchFamily="2" charset="0"/>
              </a:rPr>
              <a:t>; ,</a:t>
            </a:r>
            <a:r>
              <a:rPr lang="en-US" sz="2000" dirty="0" err="1" smtClean="0">
                <a:latin typeface="Kalaham" pitchFamily="2" charset="0"/>
              </a:rPr>
              <a:t>y;yhik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gw;wpa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kdNtjid</a:t>
            </a:r>
            <a:endParaRPr lang="en-US" sz="2000" dirty="0" smtClean="0">
              <a:latin typeface="Kalaham" pitchFamily="2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err="1" smtClean="0">
                <a:latin typeface="Kalaham" pitchFamily="2" charset="0"/>
              </a:rPr>
              <a:t>kiyehl;L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gpuG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tu;f;fj;Jf;F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Vw;gl;l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jhf;fk</a:t>
            </a:r>
            <a:r>
              <a:rPr lang="en-US" sz="2000" dirty="0" smtClean="0">
                <a:latin typeface="Kalaham" pitchFamily="2" charset="0"/>
              </a:rPr>
              <a:t>;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err="1" smtClean="0">
                <a:latin typeface="Kalaham" pitchFamily="2" charset="0"/>
              </a:rPr>
              <a:t>rka</a:t>
            </a:r>
            <a:r>
              <a:rPr lang="en-US" sz="2000" dirty="0" smtClean="0">
                <a:latin typeface="Kalaham" pitchFamily="2" charset="0"/>
              </a:rPr>
              <a:t>&gt; </a:t>
            </a:r>
            <a:r>
              <a:rPr lang="en-US" sz="2000" dirty="0" err="1" smtClean="0">
                <a:latin typeface="Kalaham" pitchFamily="2" charset="0"/>
              </a:rPr>
              <a:t>fyhrhu</a:t>
            </a:r>
            <a:r>
              <a:rPr lang="en-US" sz="2000" dirty="0" smtClean="0">
                <a:latin typeface="Kalaham" pitchFamily="2" charset="0"/>
              </a:rPr>
              <a:t>&gt; </a:t>
            </a:r>
            <a:r>
              <a:rPr lang="en-US" sz="2000" dirty="0" err="1" smtClean="0">
                <a:latin typeface="Kalaham" pitchFamily="2" charset="0"/>
              </a:rPr>
              <a:t>ghJfhg;G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njhlu;ghd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gpur;rpidfs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cUthfpaik</a:t>
            </a:r>
            <a:r>
              <a:rPr lang="en-US" sz="2000" dirty="0" smtClean="0">
                <a:latin typeface="Kalaham" pitchFamily="2" charset="0"/>
              </a:rPr>
              <a:t>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61950" y="2054409"/>
            <a:ext cx="8553450" cy="4443532"/>
            <a:chOff x="971674" y="2304990"/>
            <a:chExt cx="7943725" cy="4443532"/>
          </a:xfrm>
        </p:grpSpPr>
        <p:sp>
          <p:nvSpPr>
            <p:cNvPr id="5" name="TextBox 4"/>
            <p:cNvSpPr txBox="1"/>
            <p:nvPr/>
          </p:nvSpPr>
          <p:spPr>
            <a:xfrm>
              <a:off x="3399713" y="2304990"/>
              <a:ext cx="2752677" cy="400110"/>
            </a:xfrm>
            <a:prstGeom prst="rect">
              <a:avLst/>
            </a:prstGeom>
            <a:solidFill>
              <a:srgbClr val="FFFF66"/>
            </a:solidFill>
            <a:ln w="158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FMGanganee" pitchFamily="2" charset="0"/>
                </a:rPr>
                <a:t>1818 </a:t>
              </a:r>
              <a:r>
                <a:rPr lang="en-US" sz="2000" dirty="0" err="1" smtClean="0">
                  <a:latin typeface="Kalaham" pitchFamily="2" charset="0"/>
                </a:rPr>
                <a:t>Rje;jpu</a:t>
              </a:r>
              <a:r>
                <a:rPr lang="en-US" sz="2000" dirty="0" smtClean="0">
                  <a:latin typeface="Kalaham" pitchFamily="2" charset="0"/>
                </a:rPr>
                <a:t> </a:t>
              </a:r>
              <a:r>
                <a:rPr lang="en-US" sz="2000" dirty="0" err="1" smtClean="0">
                  <a:latin typeface="Kalaham" pitchFamily="2" charset="0"/>
                </a:rPr>
                <a:t>Nghuhl;lk</a:t>
              </a:r>
              <a:r>
                <a:rPr lang="en-US" sz="2000" dirty="0" smtClean="0">
                  <a:latin typeface="Kalaham" pitchFamily="2" charset="0"/>
                </a:rPr>
                <a:t>;</a:t>
              </a:r>
              <a:endParaRPr lang="en-US" sz="2000" dirty="0">
                <a:latin typeface="Kalaham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71675" y="3429000"/>
              <a:ext cx="4087979" cy="400110"/>
            </a:xfrm>
            <a:prstGeom prst="rect">
              <a:avLst/>
            </a:prstGeom>
            <a:solidFill>
              <a:srgbClr val="FFFF66"/>
            </a:solidFill>
            <a:ln w="158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latin typeface="Kalaham" pitchFamily="2" charset="0"/>
                </a:rPr>
                <a:t>Nghuhl;lk</a:t>
              </a:r>
              <a:r>
                <a:rPr lang="en-US" sz="2000" dirty="0" smtClean="0">
                  <a:latin typeface="Kalaham" pitchFamily="2" charset="0"/>
                </a:rPr>
                <a:t>; </a:t>
              </a:r>
              <a:r>
                <a:rPr lang="en-US" sz="2000" dirty="0" err="1" smtClean="0">
                  <a:latin typeface="Kalaham" pitchFamily="2" charset="0"/>
                </a:rPr>
                <a:t>tpupT</a:t>
              </a:r>
              <a:r>
                <a:rPr lang="en-US" sz="2000" dirty="0" smtClean="0">
                  <a:latin typeface="Kalaham" pitchFamily="2" charset="0"/>
                </a:rPr>
                <a:t> </a:t>
              </a:r>
              <a:r>
                <a:rPr lang="en-US" sz="2000" dirty="0" err="1" smtClean="0">
                  <a:latin typeface="Kalaham" pitchFamily="2" charset="0"/>
                </a:rPr>
                <a:t>gl;l</a:t>
              </a:r>
              <a:r>
                <a:rPr lang="en-US" sz="2000" dirty="0" smtClean="0">
                  <a:latin typeface="Kalaham" pitchFamily="2" charset="0"/>
                </a:rPr>
                <a:t> </a:t>
              </a:r>
              <a:r>
                <a:rPr lang="en-US" sz="2000" dirty="0" err="1" smtClean="0">
                  <a:latin typeface="Kalaham" pitchFamily="2" charset="0"/>
                </a:rPr>
                <a:t>gpuNjrq;fs</a:t>
              </a:r>
              <a:r>
                <a:rPr lang="en-US" sz="2000" dirty="0" smtClean="0">
                  <a:latin typeface="Kalaham" pitchFamily="2" charset="0"/>
                </a:rPr>
                <a:t>;</a:t>
              </a:r>
              <a:endParaRPr lang="en-US" sz="2000" dirty="0">
                <a:latin typeface="Kalaham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962403" y="3409890"/>
              <a:ext cx="1962397" cy="400110"/>
            </a:xfrm>
            <a:prstGeom prst="rect">
              <a:avLst/>
            </a:prstGeom>
            <a:solidFill>
              <a:srgbClr val="FFFF66"/>
            </a:solidFill>
            <a:ln w="158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latin typeface="FMGanganee" pitchFamily="2" charset="0"/>
                </a:rPr>
                <a:t>igfka</a:t>
              </a:r>
              <a:r>
                <a:rPr lang="en-US" sz="2000" dirty="0" smtClean="0">
                  <a:latin typeface="FMGanganee" pitchFamily="2" charset="0"/>
                </a:rPr>
                <a:t> </a:t>
              </a:r>
              <a:r>
                <a:rPr lang="en-US" sz="2000" dirty="0" err="1" smtClean="0">
                  <a:latin typeface="FMGanganee" pitchFamily="2" charset="0"/>
                </a:rPr>
                <a:t>kdhlfhda</a:t>
              </a:r>
              <a:endParaRPr lang="en-US" sz="2000" dirty="0">
                <a:latin typeface="FMGanganee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71674" y="3886200"/>
              <a:ext cx="2076325" cy="2862322"/>
            </a:xfrm>
            <a:prstGeom prst="rect">
              <a:avLst/>
            </a:prstGeom>
            <a:noFill/>
            <a:ln w="15875">
              <a:noFill/>
            </a:ln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en-US" sz="2000" dirty="0" err="1" smtClean="0">
                  <a:latin typeface="Kalaham" pitchFamily="2" charset="0"/>
                </a:rPr>
                <a:t>Jk;giw</a:t>
              </a:r>
              <a:endParaRPr lang="en-US" sz="2000" dirty="0" smtClean="0">
                <a:latin typeface="Kalaham" pitchFamily="2" charset="0"/>
              </a:endParaRPr>
            </a:p>
            <a:p>
              <a:pPr marL="342900" indent="-342900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en-US" sz="2000" dirty="0" err="1" smtClean="0">
                  <a:latin typeface="Kalaham" pitchFamily="2" charset="0"/>
                </a:rPr>
                <a:t>N`thn`l;l</a:t>
              </a:r>
              <a:endParaRPr lang="en-US" sz="2000" dirty="0" smtClean="0">
                <a:latin typeface="Kalaham" pitchFamily="2" charset="0"/>
              </a:endParaRPr>
            </a:p>
            <a:p>
              <a:pPr marL="342900" indent="-342900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en-US" sz="2000" dirty="0" smtClean="0">
                  <a:latin typeface="Kalaham" pitchFamily="2" charset="0"/>
                </a:rPr>
                <a:t>`</a:t>
              </a:r>
              <a:r>
                <a:rPr lang="en-US" sz="2000" dirty="0" err="1" smtClean="0">
                  <a:latin typeface="Kalaham" pitchFamily="2" charset="0"/>
                </a:rPr>
                <a:t>hup</a:t>
              </a:r>
              <a:r>
                <a:rPr lang="en-US" sz="2000" dirty="0" smtClean="0">
                  <a:latin typeface="Kalaham" pitchFamily="2" charset="0"/>
                </a:rPr>
                <a:t>];</a:t>
              </a:r>
              <a:r>
                <a:rPr lang="en-US" sz="2000" dirty="0" err="1" smtClean="0">
                  <a:latin typeface="Kalaham" pitchFamily="2" charset="0"/>
                </a:rPr>
                <a:t>gj;Jt</a:t>
              </a:r>
              <a:endParaRPr lang="en-US" sz="2000" dirty="0" smtClean="0">
                <a:latin typeface="Kalaham" pitchFamily="2" charset="0"/>
              </a:endParaRPr>
            </a:p>
            <a:p>
              <a:pPr marL="342900" indent="-342900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en-US" sz="2000" dirty="0" err="1" smtClean="0">
                  <a:latin typeface="Kalaham" pitchFamily="2" charset="0"/>
                </a:rPr>
                <a:t>khj;jis</a:t>
              </a:r>
              <a:endParaRPr lang="en-US" sz="2000" dirty="0" smtClean="0">
                <a:latin typeface="Kalaham" pitchFamily="2" charset="0"/>
              </a:endParaRPr>
            </a:p>
            <a:p>
              <a:pPr marL="342900" indent="-342900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en-US" sz="2000" dirty="0" err="1" smtClean="0">
                  <a:latin typeface="Kalaham" pitchFamily="2" charset="0"/>
                </a:rPr>
                <a:t>rg;gpufKt</a:t>
              </a:r>
              <a:endParaRPr lang="en-US" sz="2000" dirty="0" smtClean="0">
                <a:latin typeface="Kalaham" pitchFamily="2" charset="0"/>
              </a:endParaRPr>
            </a:p>
            <a:p>
              <a:pPr marL="342900" indent="-342900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en-US" sz="2000" dirty="0" err="1" smtClean="0">
                  <a:latin typeface="Kalaham" pitchFamily="2" charset="0"/>
                </a:rPr>
                <a:t>Etufyhtpa</a:t>
              </a:r>
              <a:endParaRPr lang="en-US" sz="2000" dirty="0" smtClean="0">
                <a:latin typeface="Kalaham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10200" y="3886200"/>
              <a:ext cx="3505199" cy="2862322"/>
            </a:xfrm>
            <a:prstGeom prst="rect">
              <a:avLst/>
            </a:prstGeom>
            <a:noFill/>
            <a:ln w="15875">
              <a:noFill/>
            </a:ln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itchFamily="2" charset="2"/>
                <a:buChar char="ü"/>
              </a:pPr>
              <a:r>
                <a:rPr lang="en-US" sz="2000" dirty="0" err="1" smtClean="0">
                  <a:latin typeface="Kalaham" pitchFamily="2" charset="0"/>
                </a:rPr>
                <a:t>nfg;gbnghy</a:t>
              </a:r>
              <a:r>
                <a:rPr lang="en-US" sz="2000" dirty="0" smtClean="0">
                  <a:latin typeface="Kalaham" pitchFamily="2" charset="0"/>
                </a:rPr>
                <a:t> </a:t>
              </a:r>
              <a:r>
                <a:rPr lang="en-US" sz="2000" dirty="0" err="1" smtClean="0">
                  <a:latin typeface="Kalaham" pitchFamily="2" charset="0"/>
                </a:rPr>
                <a:t>jprht</a:t>
              </a:r>
              <a:endParaRPr lang="en-US" sz="2000" dirty="0" smtClean="0">
                <a:latin typeface="Kalaham" pitchFamily="2" charset="0"/>
              </a:endParaRPr>
            </a:p>
            <a:p>
              <a:pPr marL="342900" indent="-342900">
                <a:buFont typeface="Wingdings" pitchFamily="2" charset="2"/>
                <a:buChar char="ü"/>
              </a:pPr>
              <a:r>
                <a:rPr lang="en-US" sz="2000" dirty="0" err="1" smtClean="0">
                  <a:latin typeface="Kalaham" pitchFamily="2" charset="0"/>
                </a:rPr>
                <a:t>nfh</a:t>
              </a:r>
              <a:r>
                <a:rPr lang="en-US" sz="2000" dirty="0" smtClean="0">
                  <a:latin typeface="Kalaham" pitchFamily="2" charset="0"/>
                </a:rPr>
                <a:t>`{</a:t>
              </a:r>
              <a:r>
                <a:rPr lang="en-US" sz="2000" dirty="0" err="1" smtClean="0">
                  <a:latin typeface="Kalaham" pitchFamily="2" charset="0"/>
                </a:rPr>
                <a:t>FGNu</a:t>
              </a:r>
              <a:r>
                <a:rPr lang="en-US" sz="2000" dirty="0" smtClean="0">
                  <a:latin typeface="Kalaham" pitchFamily="2" charset="0"/>
                </a:rPr>
                <a:t> </a:t>
              </a:r>
              <a:r>
                <a:rPr lang="en-US" sz="2000" dirty="0" err="1" smtClean="0">
                  <a:latin typeface="Kalaham" pitchFamily="2" charset="0"/>
                </a:rPr>
                <a:t>uNluhy</a:t>
              </a:r>
              <a:endParaRPr lang="en-US" sz="2000" dirty="0" smtClean="0">
                <a:latin typeface="Kalaham" pitchFamily="2" charset="0"/>
              </a:endParaRPr>
            </a:p>
            <a:p>
              <a:pPr marL="342900" indent="-342900">
                <a:buFont typeface="Wingdings" pitchFamily="2" charset="2"/>
                <a:buChar char="ü"/>
              </a:pPr>
              <a:r>
                <a:rPr lang="en-US" sz="2000" dirty="0" err="1" smtClean="0">
                  <a:latin typeface="Kalaham" pitchFamily="2" charset="0"/>
                </a:rPr>
                <a:t>kLfy;Ny</a:t>
              </a:r>
              <a:r>
                <a:rPr lang="en-US" sz="2000" dirty="0" smtClean="0">
                  <a:latin typeface="Kalaham" pitchFamily="2" charset="0"/>
                </a:rPr>
                <a:t> </a:t>
              </a:r>
              <a:r>
                <a:rPr lang="en-US" sz="2000" dirty="0" err="1" smtClean="0">
                  <a:latin typeface="Kalaham" pitchFamily="2" charset="0"/>
                </a:rPr>
                <a:t>jprhit</a:t>
              </a:r>
              <a:endParaRPr lang="en-US" sz="2000" dirty="0" smtClean="0">
                <a:latin typeface="Kalaham" pitchFamily="2" charset="0"/>
              </a:endParaRPr>
            </a:p>
            <a:p>
              <a:pPr marL="342900" indent="-342900">
                <a:buFont typeface="Wingdings" pitchFamily="2" charset="2"/>
                <a:buChar char="ü"/>
              </a:pPr>
              <a:r>
                <a:rPr lang="en-US" sz="2000" dirty="0" err="1" smtClean="0">
                  <a:latin typeface="Kalaham" pitchFamily="2" charset="0"/>
                </a:rPr>
                <a:t>gpypkjyht</a:t>
              </a:r>
              <a:r>
                <a:rPr lang="en-US" sz="2000" dirty="0" smtClean="0">
                  <a:latin typeface="Kalaham" pitchFamily="2" charset="0"/>
                </a:rPr>
                <a:t> </a:t>
              </a:r>
              <a:r>
                <a:rPr lang="en-US" sz="2000" dirty="0" err="1" smtClean="0">
                  <a:latin typeface="Kalaham" pitchFamily="2" charset="0"/>
                </a:rPr>
                <a:t>jprhit</a:t>
              </a:r>
              <a:endParaRPr lang="en-US" sz="2000" dirty="0" smtClean="0">
                <a:latin typeface="Kalaham" pitchFamily="2" charset="0"/>
              </a:endParaRPr>
            </a:p>
            <a:p>
              <a:pPr marL="342900" indent="-342900">
                <a:buFont typeface="Wingdings" pitchFamily="2" charset="2"/>
                <a:buChar char="ü"/>
              </a:pPr>
              <a:r>
                <a:rPr lang="en-US" sz="2000" dirty="0" err="1" smtClean="0">
                  <a:latin typeface="Kalaham" pitchFamily="2" charset="0"/>
                </a:rPr>
                <a:t>G+l;lht</a:t>
              </a:r>
              <a:r>
                <a:rPr lang="en-US" sz="2000" dirty="0" smtClean="0">
                  <a:latin typeface="Kalaham" pitchFamily="2" charset="0"/>
                </a:rPr>
                <a:t> </a:t>
              </a:r>
              <a:r>
                <a:rPr lang="en-US" sz="2000" dirty="0" err="1" smtClean="0">
                  <a:latin typeface="Kalaham" pitchFamily="2" charset="0"/>
                </a:rPr>
                <a:t>ul;Nluhy</a:t>
              </a:r>
              <a:endParaRPr lang="en-US" sz="2000" dirty="0" smtClean="0">
                <a:latin typeface="Kalaham" pitchFamily="2" charset="0"/>
              </a:endParaRPr>
            </a:p>
            <a:p>
              <a:pPr marL="342900" indent="-342900">
                <a:buFont typeface="Wingdings" pitchFamily="2" charset="2"/>
                <a:buChar char="ü"/>
              </a:pPr>
              <a:r>
                <a:rPr lang="en-US" sz="2000" dirty="0" err="1" smtClean="0">
                  <a:latin typeface="Kalaham" pitchFamily="2" charset="0"/>
                </a:rPr>
                <a:t>fpA+Nynfju</a:t>
              </a:r>
              <a:r>
                <a:rPr lang="en-US" sz="2000" dirty="0" smtClean="0">
                  <a:latin typeface="Kalaham" pitchFamily="2" charset="0"/>
                </a:rPr>
                <a:t> </a:t>
              </a:r>
              <a:r>
                <a:rPr lang="en-US" sz="2000" dirty="0" err="1" smtClean="0">
                  <a:latin typeface="Kalaham" pitchFamily="2" charset="0"/>
                </a:rPr>
                <a:t>nkhn`l;lhy</a:t>
              </a:r>
              <a:endParaRPr lang="en-US" sz="2000" dirty="0" smtClean="0">
                <a:latin typeface="Kalaham" pitchFamily="2" charset="0"/>
              </a:endParaRPr>
            </a:p>
            <a:p>
              <a:pPr marL="342900" indent="-342900">
                <a:buFont typeface="Wingdings" pitchFamily="2" charset="2"/>
                <a:buChar char="ü"/>
              </a:pPr>
              <a:r>
                <a:rPr lang="en-US" sz="2000" dirty="0" err="1" smtClean="0">
                  <a:latin typeface="Kalaham" pitchFamily="2" charset="0"/>
                </a:rPr>
                <a:t>jk;gtpd;d</a:t>
              </a:r>
              <a:r>
                <a:rPr lang="en-US" sz="2000" dirty="0" smtClean="0">
                  <a:latin typeface="Kalaham" pitchFamily="2" charset="0"/>
                </a:rPr>
                <a:t> </a:t>
              </a:r>
              <a:r>
                <a:rPr lang="en-US" sz="2000" dirty="0" err="1" smtClean="0">
                  <a:latin typeface="Kalaham" pitchFamily="2" charset="0"/>
                </a:rPr>
                <a:t>jprhit</a:t>
              </a:r>
              <a:endParaRPr lang="en-US" sz="2000" dirty="0" smtClean="0">
                <a:latin typeface="Kalaham" pitchFamily="2" charset="0"/>
              </a:endParaRPr>
            </a:p>
            <a:p>
              <a:pPr marL="342900" indent="-342900">
                <a:buFont typeface="Wingdings" pitchFamily="2" charset="2"/>
                <a:buChar char="ü"/>
              </a:pPr>
              <a:r>
                <a:rPr lang="en-US" sz="2000" dirty="0" err="1" smtClean="0">
                  <a:latin typeface="Kalaham" pitchFamily="2" charset="0"/>
                </a:rPr>
                <a:t>jpk;Gyhd</a:t>
              </a:r>
              <a:r>
                <a:rPr lang="en-US" sz="2000" dirty="0" smtClean="0">
                  <a:latin typeface="Kalaham" pitchFamily="2" charset="0"/>
                </a:rPr>
                <a:t> </a:t>
              </a:r>
              <a:r>
                <a:rPr lang="en-US" sz="2000" dirty="0" err="1" smtClean="0">
                  <a:latin typeface="Kalaham" pitchFamily="2" charset="0"/>
                </a:rPr>
                <a:t>jprhit</a:t>
              </a:r>
              <a:endParaRPr lang="en-US" sz="2000" dirty="0" smtClean="0">
                <a:latin typeface="Kalaham" pitchFamily="2" charset="0"/>
              </a:endParaRPr>
            </a:p>
            <a:p>
              <a:pPr marL="342900" indent="-342900">
                <a:buFont typeface="Wingdings" pitchFamily="2" charset="2"/>
                <a:buChar char="ü"/>
              </a:pPr>
              <a:r>
                <a:rPr lang="en-US" sz="2000" dirty="0" err="1" smtClean="0">
                  <a:latin typeface="Kalaham" pitchFamily="2" charset="0"/>
                </a:rPr>
                <a:t>fynfju</a:t>
              </a:r>
              <a:r>
                <a:rPr lang="en-US" sz="2000" dirty="0" smtClean="0">
                  <a:latin typeface="Kalaham" pitchFamily="2" charset="0"/>
                </a:rPr>
                <a:t> </a:t>
              </a:r>
              <a:r>
                <a:rPr lang="en-US" sz="2000" dirty="0" err="1" smtClean="0">
                  <a:latin typeface="Kalaham" pitchFamily="2" charset="0"/>
                </a:rPr>
                <a:t>nkhn`l;lhy</a:t>
              </a:r>
              <a:endParaRPr lang="en-US" sz="2000" dirty="0">
                <a:latin typeface="Kalaham" pitchFamily="2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905000" y="3048000"/>
              <a:ext cx="4910138" cy="19050"/>
            </a:xfrm>
            <a:prstGeom prst="line">
              <a:avLst/>
            </a:prstGeom>
            <a:ln w="3492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905000" y="3048000"/>
              <a:ext cx="0" cy="36189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15138" y="3057525"/>
              <a:ext cx="0" cy="36189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360069" y="2705160"/>
              <a:ext cx="0" cy="36189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5122" name="Picture 2" descr="C:\Users\User\Desktop\Veera_Keppetipola_Nilame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819" y="3769630"/>
            <a:ext cx="1832382" cy="2612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029200" y="6540698"/>
            <a:ext cx="3886200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Nffhiy</a:t>
            </a:r>
            <a:r>
              <a:rPr lang="en-US" sz="1400" dirty="0">
                <a:solidFill>
                  <a:srgbClr val="7030A0"/>
                </a:solidFill>
                <a:latin typeface="A Tamil" pitchFamily="2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tyaf</a:t>
            </a:r>
            <a:r>
              <a:rPr lang="en-US" sz="1400" dirty="0">
                <a:solidFill>
                  <a:srgbClr val="7030A0"/>
                </a:solidFill>
                <a:latin typeface="A Tamil" pitchFamily="2" charset="0"/>
              </a:rPr>
              <a:t>; </a:t>
            </a:r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fy;tpf</a:t>
            </a:r>
            <a:r>
              <a:rPr lang="en-US" sz="1400" dirty="0">
                <a:solidFill>
                  <a:srgbClr val="7030A0"/>
                </a:solidFill>
                <a:latin typeface="A Tamil" pitchFamily="2" charset="0"/>
              </a:rPr>
              <a:t>; </a:t>
            </a:r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fhupahya</a:t>
            </a:r>
            <a:r>
              <a:rPr lang="en-US" sz="1400" dirty="0">
                <a:solidFill>
                  <a:srgbClr val="7030A0"/>
                </a:solidFill>
                <a:latin typeface="A Tamil" pitchFamily="2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r%ftpQ;Qhdg</a:t>
            </a:r>
            <a:r>
              <a:rPr lang="en-US" sz="1400" dirty="0">
                <a:solidFill>
                  <a:srgbClr val="7030A0"/>
                </a:solidFill>
                <a:latin typeface="A Tamil" pitchFamily="2" charset="0"/>
              </a:rPr>
              <a:t>; </a:t>
            </a:r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gpupT</a:t>
            </a:r>
            <a:endParaRPr lang="en-US" sz="1400" dirty="0">
              <a:solidFill>
                <a:srgbClr val="7030A0"/>
              </a:solidFill>
              <a:latin typeface="A Tami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68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638413"/>
            <a:ext cx="8458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C00000"/>
                </a:solidFill>
                <a:latin typeface="FMGanganee" pitchFamily="2" charset="0"/>
              </a:rPr>
              <a:t>1818 </a:t>
            </a:r>
            <a:r>
              <a:rPr lang="en-US" sz="2400" dirty="0" err="1" smtClean="0">
                <a:solidFill>
                  <a:srgbClr val="C00000"/>
                </a:solidFill>
                <a:latin typeface="Kalaham" pitchFamily="2" charset="0"/>
              </a:rPr>
              <a:t>Rje;jpu</a:t>
            </a:r>
            <a:r>
              <a:rPr lang="en-US" sz="2400" dirty="0" smtClean="0">
                <a:solidFill>
                  <a:srgbClr val="C00000"/>
                </a:solidFill>
                <a:latin typeface="Kalaham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Kalaham" pitchFamily="2" charset="0"/>
              </a:rPr>
              <a:t>Nghuhl;lj;jpd</a:t>
            </a:r>
            <a:r>
              <a:rPr lang="en-US" sz="2400" dirty="0" smtClean="0">
                <a:solidFill>
                  <a:srgbClr val="C00000"/>
                </a:solidFill>
                <a:latin typeface="Kalaham" pitchFamily="2" charset="0"/>
              </a:rPr>
              <a:t>; </a:t>
            </a:r>
            <a:r>
              <a:rPr lang="en-US" sz="2400" dirty="0" err="1" smtClean="0">
                <a:solidFill>
                  <a:srgbClr val="C00000"/>
                </a:solidFill>
                <a:latin typeface="Kalaham" pitchFamily="2" charset="0"/>
              </a:rPr>
              <a:t>tpisTfs</a:t>
            </a:r>
            <a:r>
              <a:rPr lang="en-US" sz="2400" dirty="0" smtClean="0">
                <a:solidFill>
                  <a:srgbClr val="C00000"/>
                </a:solidFill>
                <a:latin typeface="Kalaham" pitchFamily="2" charset="0"/>
              </a:rPr>
              <a:t>;</a:t>
            </a:r>
          </a:p>
          <a:p>
            <a:pPr algn="just">
              <a:lnSpc>
                <a:spcPct val="150000"/>
              </a:lnSpc>
            </a:pPr>
            <a:endParaRPr lang="en-US" sz="400" dirty="0" smtClean="0">
              <a:latin typeface="FMGanganee" pitchFamily="2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2000" dirty="0" err="1" smtClean="0">
                <a:latin typeface="Kalaham" pitchFamily="2" charset="0"/>
              </a:rPr>
              <a:t>Mq;fpNyaupd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fLikahd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mlf;F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Kiwf;F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fz;bau;fs</a:t>
            </a:r>
            <a:r>
              <a:rPr lang="en-US" sz="2000" dirty="0" smtClean="0">
                <a:latin typeface="Kalaham" pitchFamily="2" charset="0"/>
              </a:rPr>
              <a:t>; ,</a:t>
            </a:r>
            <a:r>
              <a:rPr lang="en-US" sz="2000" dirty="0" err="1" smtClean="0">
                <a:latin typeface="Kalaham" pitchFamily="2" charset="0"/>
              </a:rPr>
              <a:t>yf;fhfpaik</a:t>
            </a:r>
            <a:endParaRPr lang="en-US" sz="2000" dirty="0" smtClean="0">
              <a:latin typeface="Kalaham" pitchFamily="2" charset="0"/>
            </a:endParaRPr>
          </a:p>
          <a:p>
            <a:pPr algn="just"/>
            <a:endParaRPr lang="en-US" sz="2000" dirty="0" smtClean="0">
              <a:latin typeface="Kalaham" pitchFamily="2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2000" dirty="0" err="1" smtClean="0">
                <a:latin typeface="Kalaham" pitchFamily="2" charset="0"/>
              </a:rPr>
              <a:t>nfg;gb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nghy</a:t>
            </a:r>
            <a:r>
              <a:rPr lang="en-US" sz="2000" dirty="0" smtClean="0">
                <a:latin typeface="Kalaham" pitchFamily="2" charset="0"/>
              </a:rPr>
              <a:t>&gt; </a:t>
            </a:r>
            <a:r>
              <a:rPr lang="en-US" sz="2000" dirty="0" err="1" smtClean="0">
                <a:latin typeface="Kalaham" pitchFamily="2" charset="0"/>
              </a:rPr>
              <a:t>kLfy;Ny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MfpNahu</a:t>
            </a:r>
            <a:r>
              <a:rPr lang="en-US" sz="2000" dirty="0" smtClean="0">
                <a:latin typeface="Kalaham" pitchFamily="2" charset="0"/>
              </a:rPr>
              <a:t>; ,uh[ </a:t>
            </a:r>
            <a:r>
              <a:rPr lang="en-US" sz="2000" dirty="0" err="1" smtClean="0">
                <a:latin typeface="Kalaham" pitchFamily="2" charset="0"/>
              </a:rPr>
              <a:t>JNuhfpfs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vd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epidj;J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Nghfk;giuapy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jiyia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ntl;b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kuz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jz;lid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toq;fs</a:t>
            </a:r>
            <a:r>
              <a:rPr lang="en-US" sz="2000" dirty="0" smtClean="0">
                <a:latin typeface="Kalaham" pitchFamily="2" charset="0"/>
              </a:rPr>
              <a:t>;.</a:t>
            </a:r>
          </a:p>
          <a:p>
            <a:pPr algn="just"/>
            <a:endParaRPr lang="en-US" sz="2000" dirty="0" smtClean="0">
              <a:latin typeface="Kalaham" pitchFamily="2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2000" dirty="0" smtClean="0">
                <a:latin typeface="Kalaham" pitchFamily="2" charset="0"/>
              </a:rPr>
              <a:t>Vida </a:t>
            </a:r>
            <a:r>
              <a:rPr lang="en-US" sz="2000" dirty="0" err="1" smtClean="0">
                <a:latin typeface="Kalaham" pitchFamily="2" charset="0"/>
              </a:rPr>
              <a:t>jiytu;fs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ehL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flj;jg;gl;L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nrhj;jf;fs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gwpKjy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nra;ag;gl;lJ</a:t>
            </a:r>
            <a:r>
              <a:rPr lang="en-US" sz="2000" dirty="0" smtClean="0">
                <a:latin typeface="Kalaham" pitchFamily="2" charset="0"/>
              </a:rPr>
              <a:t>.</a:t>
            </a:r>
          </a:p>
          <a:p>
            <a:pPr algn="just"/>
            <a:endParaRPr lang="en-US" sz="2000" dirty="0" smtClean="0">
              <a:latin typeface="Kalaham" pitchFamily="2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2000" dirty="0" err="1" smtClean="0">
                <a:latin typeface="Kalaham" pitchFamily="2" charset="0"/>
              </a:rPr>
              <a:t>Mq;fpNyaUf;F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Mjuthf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nkhy;ypnfhl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kw;Wk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vf;neypnfhl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nraw;gl;likahy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mtu;fSf;F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tug;gpurhjq;fs</a:t>
            </a:r>
            <a:r>
              <a:rPr lang="en-US" sz="2000" dirty="0" smtClean="0">
                <a:latin typeface="Kalaham" pitchFamily="2" charset="0"/>
              </a:rPr>
              <a:t>;&gt; </a:t>
            </a:r>
            <a:r>
              <a:rPr lang="en-US" sz="2000" dirty="0" err="1" smtClean="0">
                <a:latin typeface="Kalaham" pitchFamily="2" charset="0"/>
              </a:rPr>
              <a:t>epyq;fs</a:t>
            </a:r>
            <a:r>
              <a:rPr lang="en-US" sz="2000" dirty="0" smtClean="0">
                <a:latin typeface="Kalaham" pitchFamily="2" charset="0"/>
              </a:rPr>
              <a:t>;&gt; </a:t>
            </a:r>
            <a:r>
              <a:rPr lang="en-US" sz="2000" dirty="0" err="1" smtClean="0">
                <a:latin typeface="Kalaham" pitchFamily="2" charset="0"/>
              </a:rPr>
              <a:t>nrhj;Jf;fs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toq;fg;gl;ld</a:t>
            </a:r>
            <a:r>
              <a:rPr lang="en-US" sz="2000" dirty="0" smtClean="0">
                <a:latin typeface="Kalaham" pitchFamily="2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4876800" y="6386809"/>
            <a:ext cx="3962400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Nffhiy</a:t>
            </a:r>
            <a:r>
              <a:rPr lang="en-US" sz="1400" dirty="0">
                <a:solidFill>
                  <a:srgbClr val="7030A0"/>
                </a:solidFill>
                <a:latin typeface="A Tamil" pitchFamily="2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tyaf</a:t>
            </a:r>
            <a:r>
              <a:rPr lang="en-US" sz="1400" dirty="0">
                <a:solidFill>
                  <a:srgbClr val="7030A0"/>
                </a:solidFill>
                <a:latin typeface="A Tamil" pitchFamily="2" charset="0"/>
              </a:rPr>
              <a:t>; </a:t>
            </a:r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fy;tpf</a:t>
            </a:r>
            <a:r>
              <a:rPr lang="en-US" sz="1400" dirty="0">
                <a:solidFill>
                  <a:srgbClr val="7030A0"/>
                </a:solidFill>
                <a:latin typeface="A Tamil" pitchFamily="2" charset="0"/>
              </a:rPr>
              <a:t>; </a:t>
            </a:r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fhupahya</a:t>
            </a:r>
            <a:r>
              <a:rPr lang="en-US" sz="1400" dirty="0">
                <a:solidFill>
                  <a:srgbClr val="7030A0"/>
                </a:solidFill>
                <a:latin typeface="A Tamil" pitchFamily="2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r%ftpQ;Qhdg</a:t>
            </a:r>
            <a:r>
              <a:rPr lang="en-US" sz="1400" dirty="0">
                <a:solidFill>
                  <a:srgbClr val="7030A0"/>
                </a:solidFill>
                <a:latin typeface="A Tamil" pitchFamily="2" charset="0"/>
              </a:rPr>
              <a:t>; </a:t>
            </a:r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gpupT</a:t>
            </a:r>
            <a:endParaRPr lang="en-US" sz="1400" dirty="0">
              <a:solidFill>
                <a:srgbClr val="7030A0"/>
              </a:solidFill>
              <a:latin typeface="A Tami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05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1450" y="345800"/>
            <a:ext cx="866775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C00000"/>
                </a:solidFill>
                <a:latin typeface="FMGanganee" pitchFamily="2" charset="0"/>
              </a:rPr>
              <a:t>02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solidFill>
                  <a:srgbClr val="C00000"/>
                </a:solidFill>
                <a:latin typeface="FMGanganee" pitchFamily="2" charset="0"/>
              </a:rPr>
              <a:t> 1848 </a:t>
            </a:r>
            <a:r>
              <a:rPr lang="en-US" sz="2400" dirty="0" smtClean="0">
                <a:solidFill>
                  <a:srgbClr val="C00000"/>
                </a:solidFill>
                <a:latin typeface="Kalaham" pitchFamily="2" charset="0"/>
              </a:rPr>
              <a:t>,</a:t>
            </a:r>
            <a:r>
              <a:rPr lang="en-US" sz="2400" dirty="0" err="1" smtClean="0">
                <a:solidFill>
                  <a:srgbClr val="C00000"/>
                </a:solidFill>
                <a:latin typeface="Kalaham" pitchFamily="2" charset="0"/>
              </a:rPr>
              <a:t>uz;lhk</a:t>
            </a:r>
            <a:r>
              <a:rPr lang="en-US" sz="2400" dirty="0" smtClean="0">
                <a:solidFill>
                  <a:srgbClr val="C00000"/>
                </a:solidFill>
                <a:latin typeface="Kalaham" pitchFamily="2" charset="0"/>
              </a:rPr>
              <a:t>; </a:t>
            </a:r>
            <a:r>
              <a:rPr lang="en-US" sz="2400" dirty="0" err="1" smtClean="0">
                <a:solidFill>
                  <a:srgbClr val="C00000"/>
                </a:solidFill>
                <a:latin typeface="Kalaham" pitchFamily="2" charset="0"/>
              </a:rPr>
              <a:t>Rje;jpug</a:t>
            </a:r>
            <a:r>
              <a:rPr lang="en-US" sz="2400" dirty="0" smtClean="0">
                <a:solidFill>
                  <a:srgbClr val="C00000"/>
                </a:solidFill>
                <a:latin typeface="Kalaham" pitchFamily="2" charset="0"/>
              </a:rPr>
              <a:t>; </a:t>
            </a:r>
            <a:r>
              <a:rPr lang="en-US" sz="2400" dirty="0" err="1" smtClean="0">
                <a:solidFill>
                  <a:srgbClr val="C00000"/>
                </a:solidFill>
                <a:latin typeface="Kalaham" pitchFamily="2" charset="0"/>
              </a:rPr>
              <a:t>Nghuhl;lk</a:t>
            </a:r>
            <a:r>
              <a:rPr lang="en-US" sz="2400" dirty="0" smtClean="0">
                <a:solidFill>
                  <a:srgbClr val="C00000"/>
                </a:solidFill>
                <a:latin typeface="Kalaham" pitchFamily="2" charset="0"/>
              </a:rPr>
              <a:t>;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rgbClr val="00B0F0"/>
                </a:solidFill>
                <a:latin typeface="Kalaham" pitchFamily="2" charset="0"/>
              </a:rPr>
              <a:t>Nghuhl;lj;jpw;F</a:t>
            </a:r>
            <a:r>
              <a:rPr lang="en-US" sz="2400" dirty="0" smtClean="0">
                <a:solidFill>
                  <a:srgbClr val="00B0F0"/>
                </a:solidFill>
                <a:latin typeface="Kalaham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Kalaham" pitchFamily="2" charset="0"/>
              </a:rPr>
              <a:t>toptFj;j</a:t>
            </a:r>
            <a:r>
              <a:rPr lang="en-US" sz="2400" dirty="0" smtClean="0">
                <a:solidFill>
                  <a:srgbClr val="00B0F0"/>
                </a:solidFill>
                <a:latin typeface="Kalaham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Kalaham" pitchFamily="2" charset="0"/>
              </a:rPr>
              <a:t>fhuzpfs</a:t>
            </a:r>
            <a:r>
              <a:rPr lang="en-US" sz="2400" dirty="0" smtClean="0">
                <a:solidFill>
                  <a:srgbClr val="00B0F0"/>
                </a:solidFill>
                <a:latin typeface="Kalaham" pitchFamily="2" charset="0"/>
              </a:rPr>
              <a:t>;</a:t>
            </a:r>
          </a:p>
          <a:p>
            <a:pPr algn="just">
              <a:lnSpc>
                <a:spcPct val="150000"/>
              </a:lnSpc>
            </a:pPr>
            <a:endParaRPr lang="en-US" sz="600" dirty="0" smtClean="0">
              <a:latin typeface="FMGanganee" pitchFamily="2" charset="0"/>
            </a:endParaRPr>
          </a:p>
          <a:p>
            <a:pPr lvl="1" algn="just"/>
            <a:r>
              <a:rPr lang="en-US" sz="2000" dirty="0" smtClean="0">
                <a:latin typeface="FMGanganee" pitchFamily="2" charset="0"/>
              </a:rPr>
              <a:t>	</a:t>
            </a:r>
            <a:r>
              <a:rPr lang="en-US" sz="2000" dirty="0" smtClean="0">
                <a:latin typeface="Kalaham" pitchFamily="2" charset="0"/>
              </a:rPr>
              <a:t>1833 </a:t>
            </a:r>
            <a:r>
              <a:rPr lang="en-US" sz="2000" dirty="0" err="1" smtClean="0">
                <a:latin typeface="Kalaham" pitchFamily="2" charset="0"/>
              </a:rPr>
              <a:t>eilKiwf;F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te;j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Nfhy;GW</a:t>
            </a:r>
            <a:r>
              <a:rPr lang="en-US" sz="2000" dirty="0" smtClean="0">
                <a:latin typeface="Kalaham" pitchFamily="2" charset="0"/>
              </a:rPr>
              <a:t>}f; </a:t>
            </a:r>
            <a:r>
              <a:rPr lang="en-US" sz="2000" dirty="0" err="1" smtClean="0">
                <a:latin typeface="Kalaham" pitchFamily="2" charset="0"/>
              </a:rPr>
              <a:t>rPu;jpUj;jj;jpd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jhf;fk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kw;Wk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MSeu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nlhupd;ld</a:t>
            </a:r>
            <a:r>
              <a:rPr lang="en-US" sz="2000" dirty="0" smtClean="0">
                <a:latin typeface="Kalaham" pitchFamily="2" charset="0"/>
              </a:rPr>
              <a:t>; 1848 </a:t>
            </a:r>
            <a:r>
              <a:rPr lang="en-US" sz="2000" dirty="0" err="1" smtClean="0">
                <a:latin typeface="Kalaham" pitchFamily="2" charset="0"/>
              </a:rPr>
              <a:t>tupf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nfhs;if</a:t>
            </a:r>
            <a:r>
              <a:rPr lang="en-US" sz="2000" dirty="0" smtClean="0">
                <a:latin typeface="Kalaham" pitchFamily="2" charset="0"/>
              </a:rPr>
              <a:t>.</a:t>
            </a:r>
          </a:p>
          <a:p>
            <a:pPr lvl="1" algn="just">
              <a:lnSpc>
                <a:spcPct val="150000"/>
              </a:lnSpc>
            </a:pPr>
            <a:endParaRPr lang="en-US" sz="600" dirty="0">
              <a:latin typeface="FMGanganee" pitchFamily="2" charset="0"/>
            </a:endParaRPr>
          </a:p>
          <a:p>
            <a:pPr lvl="1" algn="just">
              <a:lnSpc>
                <a:spcPct val="150000"/>
              </a:lnSpc>
            </a:pPr>
            <a:r>
              <a:rPr lang="en-US" sz="2000" dirty="0" err="1" smtClean="0">
                <a:solidFill>
                  <a:srgbClr val="C00000"/>
                </a:solidFill>
                <a:latin typeface="Kalaham" pitchFamily="2" charset="0"/>
              </a:rPr>
              <a:t>Gjpa</a:t>
            </a:r>
            <a:r>
              <a:rPr lang="en-US" sz="2000" dirty="0">
                <a:solidFill>
                  <a:srgbClr val="C00000"/>
                </a:solidFill>
                <a:latin typeface="Kalaham" pitchFamily="2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Kalaham" pitchFamily="2" charset="0"/>
              </a:rPr>
              <a:t>tupf</a:t>
            </a:r>
            <a:r>
              <a:rPr lang="en-US" sz="2000" dirty="0" smtClean="0">
                <a:solidFill>
                  <a:srgbClr val="C00000"/>
                </a:solidFill>
                <a:latin typeface="Kalaham" pitchFamily="2" charset="0"/>
              </a:rPr>
              <a:t>; </a:t>
            </a:r>
            <a:r>
              <a:rPr lang="en-US" sz="2000" dirty="0" err="1" smtClean="0">
                <a:solidFill>
                  <a:srgbClr val="C00000"/>
                </a:solidFill>
                <a:latin typeface="Kalaham" pitchFamily="2" charset="0"/>
              </a:rPr>
              <a:t>nfhs;if</a:t>
            </a:r>
            <a:r>
              <a:rPr lang="en-US" sz="2000" dirty="0" smtClean="0">
                <a:solidFill>
                  <a:srgbClr val="C00000"/>
                </a:solidFill>
                <a:latin typeface="FMGanganee" pitchFamily="2" charset="0"/>
              </a:rPr>
              <a:t>(</a:t>
            </a:r>
          </a:p>
          <a:p>
            <a:pPr lvl="1" algn="just">
              <a:lnSpc>
                <a:spcPct val="150000"/>
              </a:lnSpc>
            </a:pPr>
            <a:endParaRPr lang="en-US" sz="800" dirty="0" smtClean="0">
              <a:latin typeface="FMGanganee" pitchFamily="2" charset="0"/>
            </a:endParaRPr>
          </a:p>
          <a:p>
            <a:pPr marL="2171700" lvl="4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err="1" smtClean="0">
                <a:latin typeface="Kalaham" pitchFamily="2" charset="0"/>
              </a:rPr>
              <a:t>Kj;jpiu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tup</a:t>
            </a:r>
            <a:endParaRPr lang="en-US" sz="2000" dirty="0" smtClean="0">
              <a:latin typeface="Kalaham" pitchFamily="2" charset="0"/>
            </a:endParaRPr>
          </a:p>
          <a:p>
            <a:pPr marL="2171700" lvl="4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err="1" smtClean="0">
                <a:latin typeface="Kalaham" pitchFamily="2" charset="0"/>
              </a:rPr>
              <a:t>Jg;ghf;fp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tup</a:t>
            </a:r>
            <a:endParaRPr lang="en-US" sz="2000" dirty="0" smtClean="0">
              <a:latin typeface="Kalaham" pitchFamily="2" charset="0"/>
            </a:endParaRPr>
          </a:p>
          <a:p>
            <a:pPr marL="2171700" lvl="4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err="1" smtClean="0">
                <a:latin typeface="Kalaham" pitchFamily="2" charset="0"/>
              </a:rPr>
              <a:t>Ms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tup</a:t>
            </a:r>
            <a:endParaRPr lang="en-US" sz="2000" dirty="0" smtClean="0">
              <a:latin typeface="Kalaham" pitchFamily="2" charset="0"/>
            </a:endParaRPr>
          </a:p>
          <a:p>
            <a:pPr marL="2171700" lvl="4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err="1" smtClean="0">
                <a:latin typeface="Kalaham" pitchFamily="2" charset="0"/>
              </a:rPr>
              <a:t>eha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tup</a:t>
            </a:r>
            <a:endParaRPr lang="en-US" sz="2000" dirty="0" smtClean="0">
              <a:latin typeface="Kalaham" pitchFamily="2" charset="0"/>
            </a:endParaRPr>
          </a:p>
          <a:p>
            <a:pPr marL="2171700" lvl="4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err="1" smtClean="0">
                <a:latin typeface="Kalaham" pitchFamily="2" charset="0"/>
              </a:rPr>
              <a:t>tz;b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kw;Wk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fg;gy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tup</a:t>
            </a:r>
            <a:endParaRPr lang="en-US" sz="2000" dirty="0" smtClean="0">
              <a:latin typeface="Kalaham" pitchFamily="2" charset="0"/>
            </a:endParaRPr>
          </a:p>
          <a:p>
            <a:pPr lvl="1" algn="just"/>
            <a:endParaRPr lang="en-US" sz="2000" dirty="0" smtClean="0">
              <a:latin typeface="FMGanganee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29199" y="6540698"/>
            <a:ext cx="3810001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Nffhiy</a:t>
            </a:r>
            <a:r>
              <a:rPr lang="en-US" sz="1400" dirty="0">
                <a:solidFill>
                  <a:srgbClr val="7030A0"/>
                </a:solidFill>
                <a:latin typeface="A Tamil" pitchFamily="2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tyaf</a:t>
            </a:r>
            <a:r>
              <a:rPr lang="en-US" sz="1400" dirty="0">
                <a:solidFill>
                  <a:srgbClr val="7030A0"/>
                </a:solidFill>
                <a:latin typeface="A Tamil" pitchFamily="2" charset="0"/>
              </a:rPr>
              <a:t>; </a:t>
            </a:r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fy;tpf</a:t>
            </a:r>
            <a:r>
              <a:rPr lang="en-US" sz="1400" dirty="0">
                <a:solidFill>
                  <a:srgbClr val="7030A0"/>
                </a:solidFill>
                <a:latin typeface="A Tamil" pitchFamily="2" charset="0"/>
              </a:rPr>
              <a:t>; </a:t>
            </a:r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fhupahya</a:t>
            </a:r>
            <a:r>
              <a:rPr lang="en-US" sz="1400" dirty="0">
                <a:solidFill>
                  <a:srgbClr val="7030A0"/>
                </a:solidFill>
                <a:latin typeface="A Tamil" pitchFamily="2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r%ftpQ;Qhdg</a:t>
            </a:r>
            <a:r>
              <a:rPr lang="en-US" sz="1400" dirty="0">
                <a:solidFill>
                  <a:srgbClr val="7030A0"/>
                </a:solidFill>
                <a:latin typeface="A Tamil" pitchFamily="2" charset="0"/>
              </a:rPr>
              <a:t>; </a:t>
            </a:r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gpupT</a:t>
            </a:r>
            <a:endParaRPr lang="en-US" sz="1400" dirty="0">
              <a:solidFill>
                <a:srgbClr val="7030A0"/>
              </a:solidFill>
              <a:latin typeface="A Tami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04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24200" y="757535"/>
            <a:ext cx="3501280" cy="461665"/>
          </a:xfrm>
          <a:prstGeom prst="rect">
            <a:avLst/>
          </a:prstGeom>
          <a:solidFill>
            <a:srgbClr val="FFFF66"/>
          </a:solidFill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FMGanganee" pitchFamily="2" charset="0"/>
              </a:rPr>
              <a:t>1848 </a:t>
            </a:r>
            <a:r>
              <a:rPr lang="en-US" sz="2400" dirty="0" err="1" smtClean="0">
                <a:latin typeface="Kalaham" pitchFamily="2" charset="0"/>
              </a:rPr>
              <a:t>Rje;jpug</a:t>
            </a:r>
            <a:r>
              <a:rPr lang="en-US" sz="2400" dirty="0" smtClean="0">
                <a:latin typeface="Kalaham" pitchFamily="2" charset="0"/>
              </a:rPr>
              <a:t>; </a:t>
            </a:r>
            <a:r>
              <a:rPr lang="en-US" sz="2400" dirty="0" err="1" smtClean="0">
                <a:latin typeface="Kalaham" pitchFamily="2" charset="0"/>
              </a:rPr>
              <a:t>Nghuhl;lk</a:t>
            </a:r>
            <a:r>
              <a:rPr lang="en-US" sz="2400" dirty="0" smtClean="0">
                <a:latin typeface="Kalaham" pitchFamily="2" charset="0"/>
              </a:rPr>
              <a:t>;</a:t>
            </a:r>
            <a:endParaRPr lang="en-US" sz="2400" dirty="0">
              <a:latin typeface="Kalaham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1" y="1938278"/>
            <a:ext cx="3340979" cy="461665"/>
          </a:xfrm>
          <a:prstGeom prst="rect">
            <a:avLst/>
          </a:prstGeom>
          <a:solidFill>
            <a:srgbClr val="FFFF66"/>
          </a:solidFill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Kalaham" pitchFamily="2" charset="0"/>
              </a:rPr>
              <a:t>tpupT</a:t>
            </a:r>
            <a:r>
              <a:rPr lang="en-US" sz="2400" dirty="0" smtClean="0">
                <a:latin typeface="Kalaham" pitchFamily="2" charset="0"/>
              </a:rPr>
              <a:t> </a:t>
            </a:r>
            <a:r>
              <a:rPr lang="en-US" sz="2400" dirty="0" err="1" smtClean="0">
                <a:latin typeface="Kalaham" pitchFamily="2" charset="0"/>
              </a:rPr>
              <a:t>gl;l</a:t>
            </a:r>
            <a:r>
              <a:rPr lang="en-US" sz="2400" dirty="0" smtClean="0">
                <a:latin typeface="Kalaham" pitchFamily="2" charset="0"/>
              </a:rPr>
              <a:t> </a:t>
            </a:r>
            <a:r>
              <a:rPr lang="en-US" sz="2400" dirty="0" err="1" smtClean="0">
                <a:latin typeface="Kalaham" pitchFamily="2" charset="0"/>
              </a:rPr>
              <a:t>gpuNjrq;fs</a:t>
            </a:r>
            <a:r>
              <a:rPr lang="en-US" sz="2400" dirty="0" smtClean="0">
                <a:latin typeface="Kalaham" pitchFamily="2" charset="0"/>
              </a:rPr>
              <a:t>;</a:t>
            </a:r>
            <a:endParaRPr lang="en-US" sz="2400" dirty="0">
              <a:latin typeface="Kalaham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0062" y="1905000"/>
            <a:ext cx="3050835" cy="461665"/>
          </a:xfrm>
          <a:prstGeom prst="rect">
            <a:avLst/>
          </a:prstGeom>
          <a:solidFill>
            <a:srgbClr val="FFFF66"/>
          </a:solidFill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Kalaham" pitchFamily="2" charset="0"/>
              </a:rPr>
              <a:t>Nghuhl;l</a:t>
            </a:r>
            <a:r>
              <a:rPr lang="en-US" sz="2400" dirty="0" smtClean="0">
                <a:latin typeface="Kalaham" pitchFamily="2" charset="0"/>
              </a:rPr>
              <a:t> </a:t>
            </a:r>
            <a:r>
              <a:rPr lang="en-US" sz="2400" dirty="0" err="1" smtClean="0">
                <a:latin typeface="Kalaham" pitchFamily="2" charset="0"/>
              </a:rPr>
              <a:t>jiytu;fs</a:t>
            </a:r>
            <a:r>
              <a:rPr lang="en-US" sz="2400" dirty="0" smtClean="0">
                <a:latin typeface="Kalaham" pitchFamily="2" charset="0"/>
              </a:rPr>
              <a:t>;</a:t>
            </a:r>
            <a:endParaRPr lang="en-US" sz="2400" dirty="0">
              <a:latin typeface="Kalaham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1999" y="2395478"/>
            <a:ext cx="3657601" cy="2308324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err="1" smtClean="0">
                <a:latin typeface="Kalaham" pitchFamily="2" charset="0"/>
              </a:rPr>
              <a:t>khj;jis</a:t>
            </a:r>
            <a:r>
              <a:rPr lang="en-US" sz="2400" dirty="0" smtClean="0">
                <a:latin typeface="Kalaham" pitchFamily="2" charset="0"/>
              </a:rPr>
              <a:t>(</a:t>
            </a:r>
            <a:r>
              <a:rPr lang="en-US" sz="2400" dirty="0" err="1" smtClean="0">
                <a:latin typeface="Kalaham" pitchFamily="2" charset="0"/>
              </a:rPr>
              <a:t>gpujhd</a:t>
            </a:r>
            <a:r>
              <a:rPr lang="en-US" sz="2400" dirty="0" smtClean="0">
                <a:latin typeface="FMGanganee" pitchFamily="2" charset="0"/>
              </a:rPr>
              <a:t> </a:t>
            </a:r>
            <a:r>
              <a:rPr lang="en-US" sz="2400" dirty="0" smtClean="0">
                <a:latin typeface="Kalaham" pitchFamily="2" charset="0"/>
              </a:rPr>
              <a:t>,</a:t>
            </a:r>
            <a:r>
              <a:rPr lang="en-US" sz="2400" dirty="0" err="1" smtClean="0">
                <a:latin typeface="Kalaham" pitchFamily="2" charset="0"/>
              </a:rPr>
              <a:t>lk</a:t>
            </a:r>
            <a:r>
              <a:rPr lang="en-US" sz="2400" dirty="0" smtClean="0">
                <a:latin typeface="Kalaham" pitchFamily="2" charset="0"/>
              </a:rPr>
              <a:t>;)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err="1" smtClean="0">
                <a:latin typeface="Kalaham" pitchFamily="2" charset="0"/>
              </a:rPr>
              <a:t>fz;b</a:t>
            </a:r>
            <a:endParaRPr lang="en-US" sz="2400" dirty="0" smtClean="0">
              <a:latin typeface="Kalaham" pitchFamily="2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err="1" smtClean="0">
                <a:latin typeface="Kalaham" pitchFamily="2" charset="0"/>
              </a:rPr>
              <a:t>FUehfiy</a:t>
            </a:r>
            <a:endParaRPr lang="en-US" sz="2400" dirty="0" smtClean="0">
              <a:latin typeface="Kalaham" pitchFamily="2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err="1" smtClean="0">
                <a:latin typeface="Kalaham" pitchFamily="2" charset="0"/>
              </a:rPr>
              <a:t>thupanghy</a:t>
            </a:r>
            <a:endParaRPr lang="en-US" sz="2400" dirty="0">
              <a:latin typeface="Kalaham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2395478"/>
            <a:ext cx="4114800" cy="2862322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err="1" smtClean="0">
                <a:latin typeface="Kalaham" pitchFamily="2" charset="0"/>
              </a:rPr>
              <a:t>tPuGud</a:t>
            </a:r>
            <a:r>
              <a:rPr lang="en-US" sz="2400" dirty="0" smtClean="0">
                <a:latin typeface="Kalaham" pitchFamily="2" charset="0"/>
              </a:rPr>
              <a:t>; </a:t>
            </a:r>
            <a:r>
              <a:rPr lang="en-US" sz="2400" dirty="0" err="1" smtClean="0">
                <a:latin typeface="Kalaham" pitchFamily="2" charset="0"/>
              </a:rPr>
              <a:t>mg;G</a:t>
            </a:r>
            <a:endParaRPr lang="en-US" sz="2400" dirty="0" smtClean="0">
              <a:latin typeface="Kalaham" pitchFamily="2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err="1" smtClean="0">
                <a:latin typeface="Kalaham" pitchFamily="2" charset="0"/>
              </a:rPr>
              <a:t>nfhq;fhNynfhl</a:t>
            </a:r>
            <a:r>
              <a:rPr lang="en-US" sz="2400" dirty="0" smtClean="0">
                <a:latin typeface="Kalaham" pitchFamily="2" charset="0"/>
              </a:rPr>
              <a:t> </a:t>
            </a:r>
            <a:r>
              <a:rPr lang="en-US" sz="2400" dirty="0" err="1" smtClean="0">
                <a:latin typeface="Kalaham" pitchFamily="2" charset="0"/>
              </a:rPr>
              <a:t>gz;lh</a:t>
            </a:r>
            <a:endParaRPr lang="en-US" sz="2400" dirty="0" smtClean="0">
              <a:latin typeface="Kalaham" pitchFamily="2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>
                <a:latin typeface="Kalaham" pitchFamily="2" charset="0"/>
              </a:rPr>
              <a:t>`</a:t>
            </a:r>
            <a:r>
              <a:rPr lang="en-US" sz="2400" dirty="0" err="1" smtClean="0">
                <a:latin typeface="Kalaham" pitchFamily="2" charset="0"/>
              </a:rPr>
              <a:t>q;Fuq;nfj</a:t>
            </a:r>
            <a:r>
              <a:rPr lang="en-US" sz="2400" dirty="0" smtClean="0">
                <a:latin typeface="Kalaham" pitchFamily="2" charset="0"/>
              </a:rPr>
              <a:t> </a:t>
            </a:r>
            <a:r>
              <a:rPr lang="en-US" sz="2400" dirty="0" err="1" smtClean="0">
                <a:latin typeface="Kalaham" pitchFamily="2" charset="0"/>
              </a:rPr>
              <a:t>bfpupuhy</a:t>
            </a:r>
            <a:endParaRPr lang="en-US" sz="2400" dirty="0" smtClean="0">
              <a:latin typeface="Kalaham" pitchFamily="2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err="1" smtClean="0">
                <a:latin typeface="Kalaham" pitchFamily="2" charset="0"/>
              </a:rPr>
              <a:t>jpNa</a:t>
            </a:r>
            <a:r>
              <a:rPr lang="en-US" sz="2400" dirty="0" smtClean="0">
                <a:latin typeface="Kalaham" pitchFamily="2" charset="0"/>
              </a:rPr>
              <a:t>];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err="1" smtClean="0">
                <a:latin typeface="Kalaham" pitchFamily="2" charset="0"/>
              </a:rPr>
              <a:t>fl`nghy</a:t>
            </a:r>
            <a:r>
              <a:rPr lang="en-US" sz="2400" dirty="0" smtClean="0">
                <a:latin typeface="Kalaham" pitchFamily="2" charset="0"/>
              </a:rPr>
              <a:t> `</a:t>
            </a:r>
            <a:r>
              <a:rPr lang="en-US" sz="2400" dirty="0" err="1" smtClean="0">
                <a:latin typeface="Kalaham" pitchFamily="2" charset="0"/>
              </a:rPr>
              <a:t>pkp</a:t>
            </a:r>
            <a:endParaRPr lang="en-US" sz="2400" dirty="0">
              <a:latin typeface="Kalaham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695326" y="1557278"/>
            <a:ext cx="4910138" cy="19050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695326" y="1557278"/>
            <a:ext cx="0" cy="3618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605464" y="1566803"/>
            <a:ext cx="0" cy="3618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150395" y="1214438"/>
            <a:ext cx="0" cy="3618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734125" y="6540698"/>
            <a:ext cx="4400350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Nffhiy</a:t>
            </a:r>
            <a:r>
              <a:rPr lang="en-US" sz="1400" dirty="0">
                <a:solidFill>
                  <a:srgbClr val="7030A0"/>
                </a:solidFill>
                <a:latin typeface="A Tamil" pitchFamily="2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tyaf</a:t>
            </a:r>
            <a:r>
              <a:rPr lang="en-US" sz="1400" dirty="0">
                <a:solidFill>
                  <a:srgbClr val="7030A0"/>
                </a:solidFill>
                <a:latin typeface="A Tamil" pitchFamily="2" charset="0"/>
              </a:rPr>
              <a:t>; </a:t>
            </a:r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fy;tpf</a:t>
            </a:r>
            <a:r>
              <a:rPr lang="en-US" sz="1400" dirty="0">
                <a:solidFill>
                  <a:srgbClr val="7030A0"/>
                </a:solidFill>
                <a:latin typeface="A Tamil" pitchFamily="2" charset="0"/>
              </a:rPr>
              <a:t>; </a:t>
            </a:r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fhupahya</a:t>
            </a:r>
            <a:r>
              <a:rPr lang="en-US" sz="1400" dirty="0">
                <a:solidFill>
                  <a:srgbClr val="7030A0"/>
                </a:solidFill>
                <a:latin typeface="A Tamil" pitchFamily="2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r%ftpQ;Qhdg</a:t>
            </a:r>
            <a:r>
              <a:rPr lang="en-US" sz="1400" dirty="0">
                <a:solidFill>
                  <a:srgbClr val="7030A0"/>
                </a:solidFill>
                <a:latin typeface="A Tamil" pitchFamily="2" charset="0"/>
              </a:rPr>
              <a:t>; </a:t>
            </a:r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gpupT</a:t>
            </a:r>
            <a:endParaRPr lang="en-US" sz="1400" dirty="0">
              <a:solidFill>
                <a:srgbClr val="7030A0"/>
              </a:solidFill>
              <a:latin typeface="A Tami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03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main jpe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45"/>
          <a:stretch/>
        </p:blipFill>
        <p:spPr bwMode="auto">
          <a:xfrm>
            <a:off x="4097436" y="2667000"/>
            <a:ext cx="4583606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21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" t="18064" r="9430" b="9862"/>
          <a:stretch/>
        </p:blipFill>
        <p:spPr bwMode="auto">
          <a:xfrm>
            <a:off x="685800" y="1371600"/>
            <a:ext cx="3048000" cy="43976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81600" y="6248400"/>
            <a:ext cx="3736546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Nffhiy</a:t>
            </a:r>
            <a:r>
              <a:rPr lang="en-US" sz="1400" dirty="0">
                <a:solidFill>
                  <a:srgbClr val="7030A0"/>
                </a:solidFill>
                <a:latin typeface="A Tamil" pitchFamily="2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tyaf</a:t>
            </a:r>
            <a:r>
              <a:rPr lang="en-US" sz="1400" dirty="0">
                <a:solidFill>
                  <a:srgbClr val="7030A0"/>
                </a:solidFill>
                <a:latin typeface="A Tamil" pitchFamily="2" charset="0"/>
              </a:rPr>
              <a:t>; </a:t>
            </a:r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fy;tpf</a:t>
            </a:r>
            <a:r>
              <a:rPr lang="en-US" sz="1400" dirty="0">
                <a:solidFill>
                  <a:srgbClr val="7030A0"/>
                </a:solidFill>
                <a:latin typeface="A Tamil" pitchFamily="2" charset="0"/>
              </a:rPr>
              <a:t>; </a:t>
            </a:r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fhupahya</a:t>
            </a:r>
            <a:r>
              <a:rPr lang="en-US" sz="1400" dirty="0">
                <a:solidFill>
                  <a:srgbClr val="7030A0"/>
                </a:solidFill>
                <a:latin typeface="A Tamil" pitchFamily="2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r%ftpQ;Qhdg</a:t>
            </a:r>
            <a:r>
              <a:rPr lang="en-US" sz="1400" dirty="0">
                <a:solidFill>
                  <a:srgbClr val="7030A0"/>
                </a:solidFill>
                <a:latin typeface="A Tamil" pitchFamily="2" charset="0"/>
              </a:rPr>
              <a:t>; </a:t>
            </a:r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gpupT</a:t>
            </a:r>
            <a:endParaRPr lang="en-US" sz="1400" dirty="0">
              <a:solidFill>
                <a:srgbClr val="7030A0"/>
              </a:solidFill>
              <a:latin typeface="A Tami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35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28600"/>
            <a:ext cx="845820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rgbClr val="C00000"/>
                </a:solidFill>
                <a:latin typeface="Kalaham" pitchFamily="2" charset="0"/>
              </a:rPr>
              <a:t>,</a:t>
            </a:r>
            <a:r>
              <a:rPr lang="en-US" sz="2400" dirty="0" err="1" smtClean="0">
                <a:solidFill>
                  <a:srgbClr val="C00000"/>
                </a:solidFill>
                <a:latin typeface="Kalaham" pitchFamily="2" charset="0"/>
              </a:rPr>
              <a:t>yq;ifapy</a:t>
            </a:r>
            <a:r>
              <a:rPr lang="en-US" sz="2400" dirty="0" smtClean="0">
                <a:solidFill>
                  <a:srgbClr val="C00000"/>
                </a:solidFill>
                <a:latin typeface="Kalaham" pitchFamily="2" charset="0"/>
              </a:rPr>
              <a:t>; </a:t>
            </a:r>
            <a:r>
              <a:rPr lang="en-US" sz="2400" dirty="0" err="1" smtClean="0">
                <a:solidFill>
                  <a:srgbClr val="C00000"/>
                </a:solidFill>
                <a:latin typeface="Kalaham" pitchFamily="2" charset="0"/>
              </a:rPr>
              <a:t>gpupj;jhdpa</a:t>
            </a:r>
            <a:r>
              <a:rPr lang="en-US" sz="2400" dirty="0" smtClean="0">
                <a:solidFill>
                  <a:srgbClr val="C00000"/>
                </a:solidFill>
                <a:latin typeface="Kalaham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Kalaham" pitchFamily="2" charset="0"/>
              </a:rPr>
              <a:t>Ml;rp</a:t>
            </a:r>
            <a:endParaRPr lang="en-US" sz="2400" dirty="0" smtClean="0">
              <a:solidFill>
                <a:srgbClr val="C00000"/>
              </a:solidFill>
              <a:latin typeface="Kalaham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FMGanganee" pitchFamily="2" charset="0"/>
              </a:rPr>
              <a:t>1'  </a:t>
            </a:r>
            <a:r>
              <a:rPr lang="en-US" sz="2000" dirty="0" err="1" smtClean="0">
                <a:latin typeface="Kalaham" pitchFamily="2" charset="0"/>
              </a:rPr>
              <a:t>gpupj;jhdpa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tu;j;jfu;fspdhy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cUthf;fg;gl;l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tu;j;jff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fk;gdp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vJ</a:t>
            </a:r>
            <a:r>
              <a:rPr lang="en-US" sz="2000" dirty="0" smtClean="0">
                <a:latin typeface="Kalaham" pitchFamily="2" charset="0"/>
              </a:rPr>
              <a:t>?</a:t>
            </a:r>
          </a:p>
          <a:p>
            <a:pPr algn="just"/>
            <a:r>
              <a:rPr lang="en-US" sz="2000" dirty="0" smtClean="0">
                <a:latin typeface="FMGanganee" pitchFamily="2" charset="0"/>
              </a:rPr>
              <a:t>2' </a:t>
            </a:r>
            <a:r>
              <a:rPr lang="en-US" sz="2000" dirty="0" err="1" smtClean="0">
                <a:latin typeface="Kalaham" pitchFamily="2" charset="0"/>
              </a:rPr>
              <a:t>tpy;ypak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N`hf;fpd</a:t>
            </a:r>
            <a:r>
              <a:rPr lang="en-US" sz="2000" dirty="0" smtClean="0">
                <a:latin typeface="Kalaham" pitchFamily="2" charset="0"/>
              </a:rPr>
              <a:t>]; </a:t>
            </a:r>
            <a:r>
              <a:rPr lang="en-US" sz="2000" dirty="0" err="1" smtClean="0">
                <a:latin typeface="Kalaham" pitchFamily="2" charset="0"/>
              </a:rPr>
              <a:t>jiyikapy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fg;gy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Fotpdu</a:t>
            </a:r>
            <a:r>
              <a:rPr lang="en-US" sz="2000" dirty="0" smtClean="0">
                <a:latin typeface="Kalaham" pitchFamily="2" charset="0"/>
              </a:rPr>
              <a:t>; ,</a:t>
            </a:r>
            <a:r>
              <a:rPr lang="en-US" sz="2000" dirty="0" err="1" smtClean="0">
                <a:latin typeface="Kalaham" pitchFamily="2" charset="0"/>
              </a:rPr>
              <a:t>e;jpahtpw;F</a:t>
            </a:r>
            <a:r>
              <a:rPr lang="en-US" sz="2000" dirty="0" smtClean="0">
                <a:latin typeface="Kalaham" pitchFamily="2" charset="0"/>
              </a:rPr>
              <a:t> </a:t>
            </a:r>
          </a:p>
          <a:p>
            <a:pPr algn="just"/>
            <a:r>
              <a:rPr lang="en-US" sz="2000" dirty="0">
                <a:latin typeface="Kalaham" pitchFamily="2" charset="0"/>
              </a:rPr>
              <a:t> 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te;jNghJ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mq;fpUe;j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Kfyha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Nguuru</a:t>
            </a:r>
            <a:r>
              <a:rPr lang="en-US" sz="2000" dirty="0" smtClean="0">
                <a:latin typeface="Kalaham" pitchFamily="2" charset="0"/>
              </a:rPr>
              <a:t>; ahu;?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FMGanganee" pitchFamily="2" charset="0"/>
              </a:rPr>
              <a:t>3' </a:t>
            </a:r>
            <a:r>
              <a:rPr lang="en-US" sz="2000" dirty="0" err="1" smtClean="0">
                <a:latin typeface="Kalaham" pitchFamily="2" charset="0"/>
              </a:rPr>
              <a:t>gpupj;jhdpa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fpof;fpe;jpa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tu;j;jf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kj;jpa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epiyak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vJ</a:t>
            </a:r>
            <a:r>
              <a:rPr lang="en-US" sz="2000" dirty="0" smtClean="0">
                <a:latin typeface="Kalaham" pitchFamily="2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FMGanganee" pitchFamily="2" charset="0"/>
              </a:rPr>
              <a:t>4' </a:t>
            </a:r>
            <a:r>
              <a:rPr lang="en-US" sz="2000" dirty="0" err="1" smtClean="0">
                <a:latin typeface="Kalaham" pitchFamily="2" charset="0"/>
              </a:rPr>
              <a:t>gpuhd;rpdhy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cUthf;fg;gl;l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tu;j;jf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kj;jpa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epiyak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vJ</a:t>
            </a:r>
            <a:r>
              <a:rPr lang="en-US" sz="2000" dirty="0" smtClean="0">
                <a:latin typeface="Kalaham" pitchFamily="2" charset="0"/>
              </a:rPr>
              <a:t>?</a:t>
            </a:r>
          </a:p>
          <a:p>
            <a:pPr algn="just"/>
            <a:r>
              <a:rPr lang="en-US" sz="2000" dirty="0" smtClean="0">
                <a:latin typeface="FMGanganee" pitchFamily="2" charset="0"/>
              </a:rPr>
              <a:t>5' </a:t>
            </a:r>
            <a:r>
              <a:rPr lang="en-US" sz="2000" dirty="0" err="1" smtClean="0">
                <a:latin typeface="Kalaham" pitchFamily="2" charset="0"/>
              </a:rPr>
              <a:t>njd;fpof;F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Mrpahtpy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tu;j;jf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mjpfhuj;ij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epiyehl;Ltjw;fhf</a:t>
            </a:r>
            <a:r>
              <a:rPr lang="en-US" sz="2000" dirty="0" smtClean="0">
                <a:latin typeface="Kalaham" pitchFamily="2" charset="0"/>
              </a:rPr>
              <a:t> </a:t>
            </a:r>
          </a:p>
          <a:p>
            <a:pPr algn="just"/>
            <a:r>
              <a:rPr lang="en-US" sz="2000" dirty="0">
                <a:latin typeface="Kalaham" pitchFamily="2" charset="0"/>
              </a:rPr>
              <a:t> 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Kuz;gl;l</a:t>
            </a:r>
            <a:r>
              <a:rPr lang="en-US" sz="2000" dirty="0" smtClean="0">
                <a:latin typeface="Kalaham" pitchFamily="2" charset="0"/>
              </a:rPr>
              <a:t> &lt;u ,</a:t>
            </a:r>
            <a:r>
              <a:rPr lang="en-US" sz="2000" dirty="0" err="1" smtClean="0">
                <a:latin typeface="Kalaham" pitchFamily="2" charset="0"/>
              </a:rPr>
              <a:t>dj;jtu;fisAk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jUf</a:t>
            </a:r>
            <a:r>
              <a:rPr lang="en-US" sz="2000" dirty="0" smtClean="0">
                <a:latin typeface="Kalaham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FMGanganee" pitchFamily="2" charset="0"/>
              </a:rPr>
              <a:t>6' </a:t>
            </a:r>
            <a:r>
              <a:rPr lang="en-US" sz="2000" dirty="0" err="1" smtClean="0">
                <a:latin typeface="Kalaham" pitchFamily="2" charset="0"/>
              </a:rPr>
              <a:t>gpupj;jhdpau</a:t>
            </a:r>
            <a:r>
              <a:rPr lang="en-US" sz="2000" dirty="0" smtClean="0">
                <a:latin typeface="Kalaham" pitchFamily="2" charset="0"/>
              </a:rPr>
              <a:t>; ,</a:t>
            </a:r>
            <a:r>
              <a:rPr lang="en-US" sz="2000" dirty="0" err="1" smtClean="0">
                <a:latin typeface="Kalaham" pitchFamily="2" charset="0"/>
              </a:rPr>
              <a:t>yq;if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kPJ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ftdk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nrYj;jpaikf;fhd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fhuzq;fs</a:t>
            </a:r>
            <a:r>
              <a:rPr lang="en-US" sz="2000" dirty="0" smtClean="0">
                <a:latin typeface="Kalaham" pitchFamily="2" charset="0"/>
              </a:rPr>
              <a:t>; </a:t>
            </a:r>
          </a:p>
          <a:p>
            <a:pPr algn="just"/>
            <a:r>
              <a:rPr lang="en-US" sz="2000" dirty="0">
                <a:latin typeface="Kalaham" pitchFamily="2" charset="0"/>
              </a:rPr>
              <a:t> </a:t>
            </a:r>
            <a:r>
              <a:rPr lang="en-US" sz="2000" dirty="0" smtClean="0">
                <a:latin typeface="Kalaham" pitchFamily="2" charset="0"/>
              </a:rPr>
              <a:t> ,</a:t>
            </a:r>
            <a:r>
              <a:rPr lang="en-US" sz="2000" dirty="0" err="1" smtClean="0">
                <a:latin typeface="Kalaham" pitchFamily="2" charset="0"/>
              </a:rPr>
              <a:t>uz;L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jUf</a:t>
            </a:r>
            <a:r>
              <a:rPr lang="en-US" sz="2000" dirty="0" smtClean="0">
                <a:latin typeface="Kalaham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FMGanganee" pitchFamily="2" charset="0"/>
              </a:rPr>
              <a:t>7' </a:t>
            </a:r>
            <a:r>
              <a:rPr lang="en-US" sz="2000" dirty="0" err="1">
                <a:latin typeface="Kalaham" pitchFamily="2" charset="0"/>
              </a:rPr>
              <a:t>gpupj;jhdpau</a:t>
            </a:r>
            <a:r>
              <a:rPr lang="en-US" sz="2000" dirty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jpUNfhzkiy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JiwKfj;jpd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kPJ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>
                <a:latin typeface="Kalaham" pitchFamily="2" charset="0"/>
              </a:rPr>
              <a:t>ftdk</a:t>
            </a:r>
            <a:r>
              <a:rPr lang="en-US" sz="2000" dirty="0">
                <a:latin typeface="Kalaham" pitchFamily="2" charset="0"/>
              </a:rPr>
              <a:t>; </a:t>
            </a:r>
            <a:endParaRPr lang="en-US" sz="2000" dirty="0" smtClean="0">
              <a:latin typeface="Kalaham" pitchFamily="2" charset="0"/>
            </a:endParaRPr>
          </a:p>
          <a:p>
            <a:pPr algn="just"/>
            <a:r>
              <a:rPr lang="en-US" sz="2000" dirty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nrYj;jpaikf;fhd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>
                <a:latin typeface="Kalaham" pitchFamily="2" charset="0"/>
              </a:rPr>
              <a:t>fhuzq;fs</a:t>
            </a:r>
            <a:r>
              <a:rPr lang="en-US" sz="2000" dirty="0">
                <a:latin typeface="Kalaham" pitchFamily="2" charset="0"/>
              </a:rPr>
              <a:t>; </a:t>
            </a:r>
            <a:r>
              <a:rPr lang="en-US" sz="2000" dirty="0">
                <a:solidFill>
                  <a:prstClr val="black"/>
                </a:solidFill>
                <a:latin typeface="Kalaham" pitchFamily="2" charset="0"/>
              </a:rPr>
              <a:t>,</a:t>
            </a:r>
            <a:r>
              <a:rPr lang="en-US" sz="2000" dirty="0" err="1">
                <a:solidFill>
                  <a:prstClr val="black"/>
                </a:solidFill>
                <a:latin typeface="Kalaham" pitchFamily="2" charset="0"/>
              </a:rPr>
              <a:t>uz;L</a:t>
            </a:r>
            <a:r>
              <a:rPr lang="en-US" sz="2000" dirty="0">
                <a:solidFill>
                  <a:prstClr val="black"/>
                </a:solidFill>
                <a:latin typeface="Kalaham" pitchFamily="2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Kalaham" pitchFamily="2" charset="0"/>
              </a:rPr>
              <a:t>jUf</a:t>
            </a:r>
            <a:r>
              <a:rPr lang="en-US" sz="2000" dirty="0">
                <a:solidFill>
                  <a:prstClr val="black"/>
                </a:solidFill>
                <a:latin typeface="Kalaham" pitchFamily="2" charset="0"/>
              </a:rPr>
              <a:t>.</a:t>
            </a:r>
            <a:endParaRPr lang="en-US" sz="2000" dirty="0">
              <a:latin typeface="Kalaham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FMGanganee" pitchFamily="2" charset="0"/>
              </a:rPr>
              <a:t>8' </a:t>
            </a:r>
            <a:r>
              <a:rPr lang="en-US" sz="2000" dirty="0" err="1" smtClean="0">
                <a:latin typeface="Kalaham" pitchFamily="2" charset="0"/>
              </a:rPr>
              <a:t>tq;fhs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tpupFlhit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Nehf;fp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mike;jpUe;j</a:t>
            </a:r>
            <a:r>
              <a:rPr lang="en-US" sz="2000" dirty="0" smtClean="0">
                <a:latin typeface="Kalaham" pitchFamily="2" charset="0"/>
              </a:rPr>
              <a:t> ,</a:t>
            </a:r>
            <a:r>
              <a:rPr lang="en-US" sz="2000" dirty="0" err="1" smtClean="0">
                <a:latin typeface="Kalaham" pitchFamily="2" charset="0"/>
              </a:rPr>
              <a:t>e;ehl;L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JiwKfk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vJ</a:t>
            </a:r>
            <a:r>
              <a:rPr lang="en-US" sz="2000" dirty="0" smtClean="0">
                <a:latin typeface="Kalaham" pitchFamily="2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FMGanganee" pitchFamily="2" charset="0"/>
              </a:rPr>
              <a:t>9' </a:t>
            </a:r>
            <a:r>
              <a:rPr lang="en-US" sz="2000" dirty="0" smtClean="0">
                <a:latin typeface="Kalaham" pitchFamily="2" charset="0"/>
              </a:rPr>
              <a:t>,</a:t>
            </a:r>
            <a:r>
              <a:rPr lang="en-US" sz="2000" dirty="0" err="1" smtClean="0">
                <a:latin typeface="Kalaham" pitchFamily="2" charset="0"/>
              </a:rPr>
              <a:t>yq;ifapy</a:t>
            </a:r>
            <a:r>
              <a:rPr lang="en-US" sz="2000" dirty="0" smtClean="0">
                <a:latin typeface="Kalaham" pitchFamily="2" charset="0"/>
              </a:rPr>
              <a:t>; ,</a:t>
            </a:r>
            <a:r>
              <a:rPr lang="en-US" sz="2000" dirty="0" err="1" smtClean="0">
                <a:latin typeface="Kalaham" pitchFamily="2" charset="0"/>
              </a:rPr>
              <a:t>Ue;J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xy;yhe;jiu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tpul;Ltjw;F</a:t>
            </a:r>
            <a:r>
              <a:rPr lang="en-US" sz="2000" dirty="0" smtClean="0">
                <a:latin typeface="Kalaham" pitchFamily="2" charset="0"/>
              </a:rPr>
              <a:t> = uh[</a:t>
            </a:r>
            <a:r>
              <a:rPr lang="en-US" sz="2000" dirty="0" err="1" smtClean="0">
                <a:latin typeface="Kalaham" pitchFamily="2" charset="0"/>
              </a:rPr>
              <a:t>rpq;f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kd;dd</a:t>
            </a:r>
            <a:r>
              <a:rPr lang="en-US" sz="2000" dirty="0" smtClean="0">
                <a:latin typeface="Kalaham" pitchFamily="2" charset="0"/>
              </a:rPr>
              <a:t>; </a:t>
            </a:r>
          </a:p>
          <a:p>
            <a:pPr algn="just"/>
            <a:r>
              <a:rPr lang="en-US" sz="2000" dirty="0">
                <a:latin typeface="Kalaham" pitchFamily="2" charset="0"/>
              </a:rPr>
              <a:t> </a:t>
            </a:r>
            <a:r>
              <a:rPr lang="en-US" sz="2000" dirty="0" smtClean="0">
                <a:latin typeface="Kalaham" pitchFamily="2" charset="0"/>
              </a:rPr>
              <a:t> J}</a:t>
            </a:r>
            <a:r>
              <a:rPr lang="en-US" sz="2000" dirty="0" err="1" smtClean="0">
                <a:latin typeface="Kalaham" pitchFamily="2" charset="0"/>
              </a:rPr>
              <a:t>Jtiu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mDg;gpaJ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vt</a:t>
            </a:r>
            <a:r>
              <a:rPr lang="en-US" sz="2000" dirty="0" smtClean="0">
                <a:latin typeface="Kalaham" pitchFamily="2" charset="0"/>
              </a:rPr>
              <a:t>; ,</a:t>
            </a:r>
            <a:r>
              <a:rPr lang="en-US" sz="2000" dirty="0" err="1" smtClean="0">
                <a:latin typeface="Kalaham" pitchFamily="2" charset="0"/>
              </a:rPr>
              <a:t>dj;jtUf;F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vjpuhf</a:t>
            </a:r>
            <a:r>
              <a:rPr lang="en-US" sz="2000" dirty="0" smtClean="0">
                <a:latin typeface="Kalaham" pitchFamily="2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4946326" y="6397823"/>
            <a:ext cx="3816674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Nffhiy</a:t>
            </a:r>
            <a:r>
              <a:rPr lang="en-US" sz="1400" dirty="0">
                <a:solidFill>
                  <a:srgbClr val="7030A0"/>
                </a:solidFill>
                <a:latin typeface="A Tamil" pitchFamily="2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tyaf</a:t>
            </a:r>
            <a:r>
              <a:rPr lang="en-US" sz="1400" dirty="0">
                <a:solidFill>
                  <a:srgbClr val="7030A0"/>
                </a:solidFill>
                <a:latin typeface="A Tamil" pitchFamily="2" charset="0"/>
              </a:rPr>
              <a:t>; </a:t>
            </a:r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fy;tpf</a:t>
            </a:r>
            <a:r>
              <a:rPr lang="en-US" sz="1400" dirty="0">
                <a:solidFill>
                  <a:srgbClr val="7030A0"/>
                </a:solidFill>
                <a:latin typeface="A Tamil" pitchFamily="2" charset="0"/>
              </a:rPr>
              <a:t>; </a:t>
            </a:r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fhupahya</a:t>
            </a:r>
            <a:r>
              <a:rPr lang="en-US" sz="1400" dirty="0">
                <a:solidFill>
                  <a:srgbClr val="7030A0"/>
                </a:solidFill>
                <a:latin typeface="A Tamil" pitchFamily="2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r%ftpQ;Qhdg</a:t>
            </a:r>
            <a:r>
              <a:rPr lang="en-US" sz="1400" dirty="0">
                <a:solidFill>
                  <a:srgbClr val="7030A0"/>
                </a:solidFill>
                <a:latin typeface="A Tamil" pitchFamily="2" charset="0"/>
              </a:rPr>
              <a:t>; </a:t>
            </a:r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gpupT</a:t>
            </a:r>
            <a:endParaRPr lang="en-US" sz="1400" dirty="0">
              <a:solidFill>
                <a:srgbClr val="7030A0"/>
              </a:solidFill>
              <a:latin typeface="A Tami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64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52400"/>
            <a:ext cx="86106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FMGanganee" pitchFamily="2" charset="0"/>
              </a:rPr>
              <a:t>10' </a:t>
            </a:r>
            <a:r>
              <a:rPr lang="en-US" sz="2000" dirty="0" err="1" smtClean="0">
                <a:latin typeface="Kalaham" pitchFamily="2" charset="0"/>
              </a:rPr>
              <a:t>kiyehl;Lf;F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tUif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je;j</a:t>
            </a:r>
            <a:r>
              <a:rPr lang="en-US" sz="2000" dirty="0" smtClean="0">
                <a:latin typeface="Kalaham" pitchFamily="2" charset="0"/>
              </a:rPr>
              <a:t> J}</a:t>
            </a:r>
            <a:r>
              <a:rPr lang="en-US" sz="2000" dirty="0" err="1" smtClean="0">
                <a:latin typeface="Kalaham" pitchFamily="2" charset="0"/>
              </a:rPr>
              <a:t>Jtu;fisAk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mtu;fs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tUif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je;j</a:t>
            </a:r>
            <a:r>
              <a:rPr lang="en-US" sz="2000" dirty="0" smtClean="0">
                <a:latin typeface="Kalaham" pitchFamily="2" charset="0"/>
              </a:rPr>
              <a:t> </a:t>
            </a:r>
          </a:p>
          <a:p>
            <a:pPr algn="just"/>
            <a:r>
              <a:rPr lang="en-US" sz="2000" dirty="0">
                <a:latin typeface="Kalaham" pitchFamily="2" charset="0"/>
              </a:rPr>
              <a:t> 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Mz;LfisAk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KiwNa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jUf</a:t>
            </a:r>
            <a:r>
              <a:rPr lang="en-US" sz="2000" dirty="0" smtClean="0">
                <a:latin typeface="Kalaham" pitchFamily="2" charset="0"/>
              </a:rPr>
              <a:t>.</a:t>
            </a:r>
          </a:p>
          <a:p>
            <a:pPr algn="just"/>
            <a:r>
              <a:rPr lang="en-US" sz="2000" dirty="0" smtClean="0">
                <a:latin typeface="FMGanganee" pitchFamily="2" charset="0"/>
              </a:rPr>
              <a:t>11' </a:t>
            </a:r>
            <a:r>
              <a:rPr lang="en-US" sz="2000" dirty="0" smtClean="0">
                <a:latin typeface="Kalaham" pitchFamily="2" charset="0"/>
              </a:rPr>
              <a:t>N[</a:t>
            </a:r>
            <a:r>
              <a:rPr lang="en-US" sz="2000" dirty="0" err="1" smtClean="0">
                <a:latin typeface="Kalaham" pitchFamily="2" charset="0"/>
              </a:rPr>
              <a:t>hd</a:t>
            </a:r>
            <a:r>
              <a:rPr lang="en-US" sz="2000" dirty="0" smtClean="0">
                <a:latin typeface="Kalaham" pitchFamily="2" charset="0"/>
              </a:rPr>
              <a:t>; igg]; ,</a:t>
            </a:r>
            <a:r>
              <a:rPr lang="en-US" sz="2000" dirty="0" err="1" smtClean="0">
                <a:latin typeface="Kalaham" pitchFamily="2" charset="0"/>
              </a:rPr>
              <a:t>e;ehl;Lf;F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tUif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jUk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NghJ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kiyehl;il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Ml;rp</a:t>
            </a:r>
            <a:r>
              <a:rPr lang="en-US" sz="2000" dirty="0" smtClean="0">
                <a:latin typeface="Kalaham" pitchFamily="2" charset="0"/>
              </a:rPr>
              <a:t> </a:t>
            </a:r>
          </a:p>
          <a:p>
            <a:pPr algn="just"/>
            <a:r>
              <a:rPr lang="en-US" sz="2000" dirty="0">
                <a:latin typeface="Kalaham" pitchFamily="2" charset="0"/>
              </a:rPr>
              <a:t> 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nra;j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kd;dd</a:t>
            </a:r>
            <a:r>
              <a:rPr lang="en-US" sz="2000" dirty="0" smtClean="0">
                <a:latin typeface="Kalaham" pitchFamily="2" charset="0"/>
              </a:rPr>
              <a:t>; ahu;?</a:t>
            </a:r>
          </a:p>
          <a:p>
            <a:pPr algn="just"/>
            <a:r>
              <a:rPr lang="en-US" sz="2000" dirty="0" smtClean="0">
                <a:latin typeface="FMGanganee" pitchFamily="2" charset="0"/>
              </a:rPr>
              <a:t>12' </a:t>
            </a:r>
            <a:r>
              <a:rPr lang="en-US" sz="2000" dirty="0" err="1" smtClean="0">
                <a:latin typeface="Kalaham" pitchFamily="2" charset="0"/>
              </a:rPr>
              <a:t>Mq;fpNyau</a:t>
            </a:r>
            <a:r>
              <a:rPr lang="en-US" sz="2000" dirty="0" smtClean="0">
                <a:latin typeface="Kalaham" pitchFamily="2" charset="0"/>
              </a:rPr>
              <a:t>; ,</a:t>
            </a:r>
            <a:r>
              <a:rPr lang="en-US" sz="2000" dirty="0" err="1" smtClean="0">
                <a:latin typeface="Kalaham" pitchFamily="2" charset="0"/>
              </a:rPr>
              <a:t>yq;if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fiuNahu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gpuNjrq;fis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ifg;gw;wpa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Mz;L</a:t>
            </a:r>
            <a:r>
              <a:rPr lang="en-US" sz="2000" dirty="0" smtClean="0">
                <a:latin typeface="Kalaham" pitchFamily="2" charset="0"/>
              </a:rPr>
              <a:t> </a:t>
            </a:r>
          </a:p>
          <a:p>
            <a:pPr algn="just"/>
            <a:r>
              <a:rPr lang="en-US" sz="2000" dirty="0">
                <a:latin typeface="Kalaham" pitchFamily="2" charset="0"/>
              </a:rPr>
              <a:t> </a:t>
            </a:r>
            <a:r>
              <a:rPr lang="en-US" sz="2000" dirty="0" smtClean="0">
                <a:latin typeface="Kalaham" pitchFamily="2" charset="0"/>
              </a:rPr>
              <a:t>  </a:t>
            </a:r>
            <a:r>
              <a:rPr lang="en-US" sz="2000" dirty="0" err="1" smtClean="0">
                <a:latin typeface="Kalaham" pitchFamily="2" charset="0"/>
              </a:rPr>
              <a:t>vJ</a:t>
            </a:r>
            <a:r>
              <a:rPr lang="en-US" sz="2000" dirty="0" smtClean="0">
                <a:latin typeface="Kalaham" pitchFamily="2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FMGanganee" pitchFamily="2" charset="0"/>
              </a:rPr>
              <a:t>13' </a:t>
            </a:r>
            <a:r>
              <a:rPr lang="en-US" sz="2000" dirty="0" smtClean="0">
                <a:latin typeface="Kalaham" pitchFamily="2" charset="0"/>
              </a:rPr>
              <a:t>,</a:t>
            </a:r>
            <a:r>
              <a:rPr lang="en-US" sz="2000" dirty="0" err="1" smtClean="0">
                <a:latin typeface="Kalaham" pitchFamily="2" charset="0"/>
              </a:rPr>
              <a:t>yq;if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fiuNahug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gpuNjrk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gpupj;jhdp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fhyzpj;Jtj;Jf;F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cl;gl;l</a:t>
            </a:r>
            <a:r>
              <a:rPr lang="en-US" sz="2000" dirty="0" smtClean="0">
                <a:latin typeface="Kalaham" pitchFamily="2" charset="0"/>
              </a:rPr>
              <a:t>    </a:t>
            </a:r>
          </a:p>
          <a:p>
            <a:pPr algn="just"/>
            <a:r>
              <a:rPr lang="en-US" sz="2000" dirty="0">
                <a:latin typeface="Kalaham" pitchFamily="2" charset="0"/>
              </a:rPr>
              <a:t> 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Mz;L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vJ</a:t>
            </a:r>
            <a:r>
              <a:rPr lang="en-US" sz="2000" dirty="0" smtClean="0">
                <a:latin typeface="Kalaham" pitchFamily="2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FMGanganee" pitchFamily="2" charset="0"/>
              </a:rPr>
              <a:t>14' </a:t>
            </a:r>
            <a:r>
              <a:rPr lang="en-US" sz="2000" dirty="0" smtClean="0">
                <a:latin typeface="Kalaham" pitchFamily="2" charset="0"/>
              </a:rPr>
              <a:t>fp.gp 1795 </a:t>
            </a:r>
            <a:r>
              <a:rPr lang="en-US" sz="2000" dirty="0" err="1" smtClean="0">
                <a:latin typeface="Kalaham" pitchFamily="2" charset="0"/>
              </a:rPr>
              <a:t>Mz;Ltiu</a:t>
            </a:r>
            <a:r>
              <a:rPr lang="en-US" sz="2000" dirty="0" smtClean="0">
                <a:latin typeface="Kalaham" pitchFamily="2" charset="0"/>
              </a:rPr>
              <a:t> ,</a:t>
            </a:r>
            <a:r>
              <a:rPr lang="en-US" sz="2000" dirty="0" err="1" smtClean="0">
                <a:latin typeface="Kalaham" pitchFamily="2" charset="0"/>
              </a:rPr>
              <a:t>e;ehl;il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Mz;l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xy;yhe;j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MSeu</a:t>
            </a:r>
            <a:r>
              <a:rPr lang="en-US" sz="2000" dirty="0" smtClean="0">
                <a:latin typeface="Kalaham" pitchFamily="2" charset="0"/>
              </a:rPr>
              <a:t>; ahu;?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FMGanganee" pitchFamily="2" charset="0"/>
              </a:rPr>
              <a:t>15' </a:t>
            </a:r>
            <a:r>
              <a:rPr lang="en-US" sz="2000" dirty="0" err="1" smtClean="0">
                <a:latin typeface="Kalaham" pitchFamily="2" charset="0"/>
              </a:rPr>
              <a:t>xy;yhe;ju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trkpUe;j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vj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JiwKfk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FWfpa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fhyj;jpw;Fs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gpupj;jhdpau</a:t>
            </a:r>
            <a:r>
              <a:rPr lang="en-US" sz="2000" dirty="0" smtClean="0">
                <a:latin typeface="Kalaham" pitchFamily="2" charset="0"/>
              </a:rPr>
              <a:t>; </a:t>
            </a:r>
          </a:p>
          <a:p>
            <a:pPr algn="just"/>
            <a:r>
              <a:rPr lang="en-US" sz="2000" dirty="0">
                <a:latin typeface="Kalaham" pitchFamily="2" charset="0"/>
              </a:rPr>
              <a:t> 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trkhdJ</a:t>
            </a:r>
            <a:r>
              <a:rPr lang="en-US" sz="2000" dirty="0" smtClean="0">
                <a:latin typeface="Kalaham" pitchFamily="2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FMGanganee" pitchFamily="2" charset="0"/>
              </a:rPr>
              <a:t>16' </a:t>
            </a:r>
            <a:r>
              <a:rPr lang="en-US" sz="2000" dirty="0" err="1" smtClean="0">
                <a:latin typeface="Kalaham" pitchFamily="2" charset="0"/>
              </a:rPr>
              <a:t>Mq;fpNyauhy</a:t>
            </a:r>
            <a:r>
              <a:rPr lang="en-US" sz="2000" dirty="0" smtClean="0">
                <a:latin typeface="Kalaham" pitchFamily="2" charset="0"/>
              </a:rPr>
              <a:t>; ,</a:t>
            </a:r>
            <a:r>
              <a:rPr lang="en-US" sz="2000" dirty="0" err="1" smtClean="0">
                <a:latin typeface="Kalaham" pitchFamily="2" charset="0"/>
              </a:rPr>
              <a:t>e;ehl;Lf;F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mwpKfg;gLj;jg;gl;l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tup</a:t>
            </a:r>
            <a:r>
              <a:rPr lang="en-US" sz="2000" dirty="0" smtClean="0">
                <a:latin typeface="Kalaham" pitchFamily="2" charset="0"/>
              </a:rPr>
              <a:t> tiffs; </a:t>
            </a:r>
            <a:r>
              <a:rPr lang="en-US" sz="2000" dirty="0" err="1" smtClean="0">
                <a:latin typeface="Kalaham" pitchFamily="2" charset="0"/>
              </a:rPr>
              <a:t>vit</a:t>
            </a:r>
            <a:r>
              <a:rPr lang="en-US" sz="2000" dirty="0" smtClean="0">
                <a:latin typeface="Kalaham" pitchFamily="2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FMGanganee" pitchFamily="2" charset="0"/>
              </a:rPr>
              <a:t>17' </a:t>
            </a:r>
            <a:r>
              <a:rPr lang="en-US" sz="2000" dirty="0" err="1" smtClean="0">
                <a:latin typeface="Kalaham" pitchFamily="2" charset="0"/>
              </a:rPr>
              <a:t>Mq;fpy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tu;j;jf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fk;gdpf;F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vjpuhf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fiuNahu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gpuNjrq;fspy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fpsu;r;rp</a:t>
            </a:r>
            <a:r>
              <a:rPr lang="en-US" sz="2000" dirty="0" smtClean="0">
                <a:latin typeface="Kalaham" pitchFamily="2" charset="0"/>
              </a:rPr>
              <a:t> </a:t>
            </a:r>
          </a:p>
          <a:p>
            <a:pPr algn="just"/>
            <a:r>
              <a:rPr lang="en-US" sz="2000" dirty="0">
                <a:latin typeface="Kalaham" pitchFamily="2" charset="0"/>
              </a:rPr>
              <a:t> </a:t>
            </a:r>
            <a:r>
              <a:rPr lang="en-US" sz="2000" dirty="0" smtClean="0">
                <a:latin typeface="Kalaham" pitchFamily="2" charset="0"/>
              </a:rPr>
              <a:t>  </a:t>
            </a:r>
            <a:r>
              <a:rPr lang="en-US" sz="2000" dirty="0" err="1" smtClean="0">
                <a:latin typeface="Kalaham" pitchFamily="2" charset="0"/>
              </a:rPr>
              <a:t>Vw;gl;l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Mz;L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vJ</a:t>
            </a:r>
            <a:r>
              <a:rPr lang="en-US" sz="2000" dirty="0" smtClean="0">
                <a:latin typeface="Kalaham" pitchFamily="2" charset="0"/>
              </a:rPr>
              <a:t>?</a:t>
            </a:r>
            <a:endParaRPr lang="en-US" sz="2000" dirty="0" smtClean="0">
              <a:latin typeface="FMGanganee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29200" y="6400264"/>
            <a:ext cx="3714550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Nffhiy</a:t>
            </a:r>
            <a:r>
              <a:rPr lang="en-US" sz="1400" dirty="0">
                <a:solidFill>
                  <a:srgbClr val="7030A0"/>
                </a:solidFill>
                <a:latin typeface="A Tamil" pitchFamily="2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tyaf</a:t>
            </a:r>
            <a:r>
              <a:rPr lang="en-US" sz="1400" dirty="0">
                <a:solidFill>
                  <a:srgbClr val="7030A0"/>
                </a:solidFill>
                <a:latin typeface="A Tamil" pitchFamily="2" charset="0"/>
              </a:rPr>
              <a:t>; </a:t>
            </a:r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fy;tpf</a:t>
            </a:r>
            <a:r>
              <a:rPr lang="en-US" sz="1400" dirty="0">
                <a:solidFill>
                  <a:srgbClr val="7030A0"/>
                </a:solidFill>
                <a:latin typeface="A Tamil" pitchFamily="2" charset="0"/>
              </a:rPr>
              <a:t>; </a:t>
            </a:r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fhupahya</a:t>
            </a:r>
            <a:r>
              <a:rPr lang="en-US" sz="1400" dirty="0">
                <a:solidFill>
                  <a:srgbClr val="7030A0"/>
                </a:solidFill>
                <a:latin typeface="A Tamil" pitchFamily="2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r%ftpQ;Qhdg</a:t>
            </a:r>
            <a:r>
              <a:rPr lang="en-US" sz="1400" dirty="0">
                <a:solidFill>
                  <a:srgbClr val="7030A0"/>
                </a:solidFill>
                <a:latin typeface="A Tamil" pitchFamily="2" charset="0"/>
              </a:rPr>
              <a:t>; </a:t>
            </a:r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gpupT</a:t>
            </a:r>
            <a:endParaRPr lang="en-US" sz="1400" dirty="0">
              <a:solidFill>
                <a:srgbClr val="7030A0"/>
              </a:solidFill>
              <a:latin typeface="A Tami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90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83024"/>
            <a:ext cx="88392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FMGanganee" pitchFamily="2" charset="0"/>
              </a:rPr>
              <a:t>18' </a:t>
            </a:r>
            <a:r>
              <a:rPr lang="en-US" sz="2000" dirty="0" err="1" smtClean="0">
                <a:latin typeface="Kalaham" pitchFamily="2" charset="0"/>
              </a:rPr>
              <a:t>fiuNahug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gFjpfspy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Vw;gl;l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fpsu;r;rp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njhlu;ghf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Muha;e;J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Kalaham" pitchFamily="2" charset="0"/>
              </a:rPr>
              <a:t>Njitahd</a:t>
            </a:r>
            <a:endParaRPr lang="en-US" sz="2000" dirty="0" smtClean="0">
              <a:latin typeface="Kalaham" pitchFamily="2" charset="0"/>
            </a:endParaRPr>
          </a:p>
          <a:p>
            <a:pPr algn="just"/>
            <a:r>
              <a:rPr lang="en-US" sz="2000" dirty="0" smtClean="0">
                <a:latin typeface="Kalaham" pitchFamily="2" charset="0"/>
              </a:rPr>
              <a:t>  </a:t>
            </a:r>
            <a:r>
              <a:rPr lang="en-US" sz="2000" dirty="0" err="1" smtClean="0">
                <a:latin typeface="Kalaham" pitchFamily="2" charset="0"/>
              </a:rPr>
              <a:t>rPu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jpUj;jq;fis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nra;tjw;fhf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kWrPuikg;G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gupe;Jiu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nraq;tjw;F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smtClean="0">
                <a:latin typeface="Kalaham" pitchFamily="2" charset="0"/>
              </a:rPr>
              <a:t>  </a:t>
            </a:r>
          </a:p>
          <a:p>
            <a:pPr algn="just"/>
            <a:r>
              <a:rPr lang="en-US" sz="2000" dirty="0">
                <a:latin typeface="Kalaham" pitchFamily="2" charset="0"/>
              </a:rPr>
              <a:t> 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tUif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je;j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Mizahsu</a:t>
            </a:r>
            <a:r>
              <a:rPr lang="en-US" sz="2000" dirty="0" smtClean="0">
                <a:latin typeface="Kalaham" pitchFamily="2" charset="0"/>
              </a:rPr>
              <a:t>; ahu;?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FMGanganee" pitchFamily="2" charset="0"/>
              </a:rPr>
              <a:t>19' </a:t>
            </a:r>
            <a:r>
              <a:rPr lang="en-US" sz="2000" dirty="0" err="1" smtClean="0">
                <a:latin typeface="Kalaham" pitchFamily="2" charset="0"/>
              </a:rPr>
              <a:t>kpA+ud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Mizf;FOtpd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gupe;Jiuas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vit</a:t>
            </a:r>
            <a:r>
              <a:rPr lang="en-US" sz="2000" dirty="0" smtClean="0">
                <a:latin typeface="Kalaham" pitchFamily="2" charset="0"/>
              </a:rPr>
              <a:t>?</a:t>
            </a:r>
          </a:p>
          <a:p>
            <a:pPr algn="just"/>
            <a:r>
              <a:rPr lang="en-US" sz="2000" dirty="0" smtClean="0">
                <a:latin typeface="FMGanganee" pitchFamily="2" charset="0"/>
              </a:rPr>
              <a:t>20' </a:t>
            </a:r>
            <a:r>
              <a:rPr lang="en-US" sz="2000" dirty="0" smtClean="0">
                <a:latin typeface="Kalaham" pitchFamily="2" charset="0"/>
              </a:rPr>
              <a:t>,</a:t>
            </a:r>
            <a:r>
              <a:rPr lang="en-US" sz="2000" dirty="0" smtClean="0">
                <a:latin typeface="Kalaham" pitchFamily="2" charset="0"/>
              </a:rPr>
              <a:t>yq;if </a:t>
            </a:r>
            <a:r>
              <a:rPr lang="en-US" sz="2000" dirty="0" err="1" smtClean="0">
                <a:latin typeface="Kalaham" pitchFamily="2" charset="0"/>
              </a:rPr>
              <a:t>fiuNahug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gpuNjrq;fis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epu;tfpg;gjw;fhf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tUif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je;j</a:t>
            </a:r>
            <a:r>
              <a:rPr lang="en-US" sz="2000" dirty="0" smtClean="0">
                <a:latin typeface="Kalaham" pitchFamily="2" charset="0"/>
              </a:rPr>
              <a:t> </a:t>
            </a:r>
            <a:endParaRPr lang="en-US" sz="2000" dirty="0" smtClean="0">
              <a:latin typeface="Kalaham" pitchFamily="2" charset="0"/>
            </a:endParaRPr>
          </a:p>
          <a:p>
            <a:pPr algn="just"/>
            <a:r>
              <a:rPr lang="en-US" sz="2000" dirty="0">
                <a:latin typeface="Kalaham" pitchFamily="2" charset="0"/>
              </a:rPr>
              <a:t> </a:t>
            </a:r>
            <a:r>
              <a:rPr lang="en-US" sz="2000" dirty="0" smtClean="0">
                <a:latin typeface="Kalaham" pitchFamily="2" charset="0"/>
              </a:rPr>
              <a:t>  </a:t>
            </a:r>
            <a:r>
              <a:rPr lang="en-US" sz="2000" dirty="0" err="1" smtClean="0">
                <a:latin typeface="Kalaham" pitchFamily="2" charset="0"/>
              </a:rPr>
              <a:t>Kjy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gpupj;jhdpa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MSeu</a:t>
            </a:r>
            <a:r>
              <a:rPr lang="en-US" sz="2000" dirty="0" smtClean="0">
                <a:latin typeface="Kalaham" pitchFamily="2" charset="0"/>
              </a:rPr>
              <a:t>; ahu;?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FMGanganee" pitchFamily="2" charset="0"/>
              </a:rPr>
              <a:t>21' </a:t>
            </a:r>
            <a:r>
              <a:rPr lang="en-US" sz="2000" dirty="0" smtClean="0">
                <a:latin typeface="Kalaham" pitchFamily="2" charset="0"/>
              </a:rPr>
              <a:t>,</a:t>
            </a:r>
            <a:r>
              <a:rPr lang="en-US" sz="2000" dirty="0" err="1" smtClean="0">
                <a:latin typeface="Kalaham" pitchFamily="2" charset="0"/>
              </a:rPr>
              <a:t>ul;ilahl;rp</a:t>
            </a:r>
            <a:r>
              <a:rPr lang="en-US" sz="2000" dirty="0" smtClean="0">
                <a:latin typeface="Kalaham" pitchFamily="2" charset="0"/>
              </a:rPr>
              <a:t> ,</a:t>
            </a:r>
            <a:r>
              <a:rPr lang="en-US" sz="2000" dirty="0" err="1" smtClean="0">
                <a:latin typeface="Kalaham" pitchFamily="2" charset="0"/>
              </a:rPr>
              <a:t>lk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ngw;w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Mz;L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vJ</a:t>
            </a:r>
            <a:r>
              <a:rPr lang="en-US" sz="2000" dirty="0" smtClean="0">
                <a:latin typeface="Kalaham" pitchFamily="2" charset="0"/>
              </a:rPr>
              <a:t>?</a:t>
            </a:r>
          </a:p>
          <a:p>
            <a:pPr algn="just"/>
            <a:r>
              <a:rPr lang="en-US" sz="2000" dirty="0" smtClean="0">
                <a:latin typeface="FMGanganee" pitchFamily="2" charset="0"/>
              </a:rPr>
              <a:t>22' </a:t>
            </a:r>
            <a:r>
              <a:rPr lang="en-US" sz="2000" dirty="0" smtClean="0">
                <a:latin typeface="Kalaham" pitchFamily="2" charset="0"/>
              </a:rPr>
              <a:t>1800 Mk; </a:t>
            </a:r>
            <a:r>
              <a:rPr lang="en-US" sz="2000" dirty="0" err="1" smtClean="0">
                <a:latin typeface="Kalaham" pitchFamily="2" charset="0"/>
              </a:rPr>
              <a:t>Mz;by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MSeu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gpul;wpf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Nehj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kiyehl;Lf;F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mDg;gp</a:t>
            </a:r>
            <a:r>
              <a:rPr lang="en-US" sz="2000" dirty="0" smtClean="0">
                <a:latin typeface="Kalaham" pitchFamily="2" charset="0"/>
              </a:rPr>
              <a:t> </a:t>
            </a:r>
            <a:endParaRPr lang="en-US" sz="2000" dirty="0" smtClean="0">
              <a:latin typeface="Kalaham" pitchFamily="2" charset="0"/>
            </a:endParaRPr>
          </a:p>
          <a:p>
            <a:pPr algn="just"/>
            <a:r>
              <a:rPr lang="en-US" sz="2000" dirty="0">
                <a:latin typeface="Kalaham" pitchFamily="2" charset="0"/>
              </a:rPr>
              <a:t> </a:t>
            </a:r>
            <a:r>
              <a:rPr lang="en-US" sz="2000" dirty="0" smtClean="0">
                <a:latin typeface="Kalaham" pitchFamily="2" charset="0"/>
              </a:rPr>
              <a:t>  </a:t>
            </a:r>
            <a:r>
              <a:rPr lang="en-US" sz="2000" dirty="0" err="1" smtClean="0">
                <a:latin typeface="Kalaham" pitchFamily="2" charset="0"/>
              </a:rPr>
              <a:t>itj;j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Mizf;FOtpd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jiytu</a:t>
            </a:r>
            <a:r>
              <a:rPr lang="en-US" sz="2000" dirty="0" smtClean="0">
                <a:latin typeface="Kalaham" pitchFamily="2" charset="0"/>
              </a:rPr>
              <a:t>; ahu;?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FMGanganee" pitchFamily="2" charset="0"/>
              </a:rPr>
              <a:t>23' </a:t>
            </a:r>
            <a:r>
              <a:rPr lang="en-US" sz="2000" dirty="0" smtClean="0">
                <a:latin typeface="Kalaham" pitchFamily="2" charset="0"/>
              </a:rPr>
              <a:t>,</a:t>
            </a:r>
            <a:r>
              <a:rPr lang="en-US" sz="2000" dirty="0" err="1" smtClean="0">
                <a:latin typeface="Kalaham" pitchFamily="2" charset="0"/>
              </a:rPr>
              <a:t>yq;ifapd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Mq;fpNyaupd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gpujhd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Ml;rp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ikak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vJ</a:t>
            </a:r>
            <a:r>
              <a:rPr lang="en-US" sz="2000" dirty="0" smtClean="0">
                <a:latin typeface="Kalaham" pitchFamily="2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FMGanganee" pitchFamily="2" charset="0"/>
              </a:rPr>
              <a:t>24' </a:t>
            </a:r>
            <a:r>
              <a:rPr lang="en-US" sz="2000" dirty="0" err="1" smtClean="0">
                <a:latin typeface="Kalaham" pitchFamily="2" charset="0"/>
              </a:rPr>
              <a:t>Mq;fpNyaupd</a:t>
            </a:r>
            <a:r>
              <a:rPr lang="en-US" sz="2000" dirty="0" smtClean="0">
                <a:latin typeface="Kalaham" pitchFamily="2" charset="0"/>
              </a:rPr>
              <a:t>; ,</a:t>
            </a:r>
            <a:r>
              <a:rPr lang="en-US" sz="2000" dirty="0" err="1" smtClean="0">
                <a:latin typeface="Kalaham" pitchFamily="2" charset="0"/>
              </a:rPr>
              <a:t>e;ehl;L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flw;gil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ikak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vJ</a:t>
            </a:r>
            <a:r>
              <a:rPr lang="en-US" sz="2000" dirty="0" smtClean="0">
                <a:latin typeface="Kalaham" pitchFamily="2" charset="0"/>
              </a:rPr>
              <a:t>?</a:t>
            </a:r>
          </a:p>
          <a:p>
            <a:pPr algn="just"/>
            <a:r>
              <a:rPr lang="en-US" sz="2000" dirty="0" smtClean="0">
                <a:latin typeface="FMGanganee" pitchFamily="2" charset="0"/>
              </a:rPr>
              <a:t>25' </a:t>
            </a:r>
            <a:r>
              <a:rPr lang="en-US" sz="2000" dirty="0" err="1" smtClean="0">
                <a:latin typeface="Kalaham" pitchFamily="2" charset="0"/>
              </a:rPr>
              <a:t>nkf;Nlhtd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jsgjp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jiyikapy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Mq;fpNyauhy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kiyehL</a:t>
            </a:r>
            <a:r>
              <a:rPr lang="en-US" sz="2000" dirty="0" smtClean="0">
                <a:latin typeface="Kalaham" pitchFamily="2" charset="0"/>
              </a:rPr>
              <a:t> </a:t>
            </a:r>
            <a:endParaRPr lang="en-US" sz="2000" dirty="0" smtClean="0">
              <a:latin typeface="Kalaham" pitchFamily="2" charset="0"/>
            </a:endParaRPr>
          </a:p>
          <a:p>
            <a:pPr algn="just"/>
            <a:r>
              <a:rPr lang="en-US" sz="2000" dirty="0">
                <a:latin typeface="Kalaham" pitchFamily="2" charset="0"/>
              </a:rPr>
              <a:t> </a:t>
            </a:r>
            <a:r>
              <a:rPr lang="en-US" sz="2000" dirty="0" smtClean="0">
                <a:latin typeface="Kalaham" pitchFamily="2" charset="0"/>
              </a:rPr>
              <a:t>  </a:t>
            </a:r>
            <a:r>
              <a:rPr lang="en-US" sz="2000" dirty="0" err="1" smtClean="0">
                <a:latin typeface="Kalaham" pitchFamily="2" charset="0"/>
              </a:rPr>
              <a:t>Mf;fpukpf;fg;gl;l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Mz;L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vJ</a:t>
            </a:r>
            <a:r>
              <a:rPr lang="en-US" sz="2000" dirty="0" smtClean="0">
                <a:latin typeface="Kalaham" pitchFamily="2" charset="0"/>
              </a:rPr>
              <a:t>?</a:t>
            </a:r>
          </a:p>
          <a:p>
            <a:pPr algn="just"/>
            <a:r>
              <a:rPr lang="en-US" sz="2000" dirty="0" smtClean="0">
                <a:latin typeface="FMGanganee" pitchFamily="2" charset="0"/>
              </a:rPr>
              <a:t>26' </a:t>
            </a:r>
            <a:r>
              <a:rPr lang="en-US" sz="2000" dirty="0" smtClean="0">
                <a:latin typeface="Kalaham" pitchFamily="2" charset="0"/>
              </a:rPr>
              <a:t>1803 Mk; </a:t>
            </a:r>
            <a:r>
              <a:rPr lang="en-US" sz="2000" dirty="0" err="1" smtClean="0">
                <a:latin typeface="Kalaham" pitchFamily="2" charset="0"/>
              </a:rPr>
              <a:t>Mz;L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kiyehl;L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Mf;fpukpg;gpd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NghJ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Mq;fpNyau</a:t>
            </a:r>
            <a:r>
              <a:rPr lang="en-US" sz="2000" dirty="0" smtClean="0">
                <a:latin typeface="Kalaham" pitchFamily="2" charset="0"/>
              </a:rPr>
              <a:t>; </a:t>
            </a:r>
            <a:endParaRPr lang="en-US" sz="2000" dirty="0" smtClean="0">
              <a:latin typeface="Kalaham" pitchFamily="2" charset="0"/>
            </a:endParaRPr>
          </a:p>
          <a:p>
            <a:pPr algn="just"/>
            <a:r>
              <a:rPr lang="en-US" sz="2000" dirty="0">
                <a:latin typeface="Kalaham" pitchFamily="2" charset="0"/>
              </a:rPr>
              <a:t> </a:t>
            </a:r>
            <a:r>
              <a:rPr lang="en-US" sz="2000" dirty="0" smtClean="0">
                <a:latin typeface="Kalaham" pitchFamily="2" charset="0"/>
              </a:rPr>
              <a:t>  </a:t>
            </a:r>
            <a:r>
              <a:rPr lang="en-US" sz="2000" dirty="0" err="1" smtClean="0">
                <a:latin typeface="Kalaham" pitchFamily="2" charset="0"/>
              </a:rPr>
              <a:t>vjpu;Nehf;fpa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gpur;rpidfis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Fwpg;gpLf</a:t>
            </a:r>
            <a:r>
              <a:rPr lang="en-US" sz="2000" dirty="0" smtClean="0">
                <a:latin typeface="Kalaham" pitchFamily="2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5038925" y="6477000"/>
            <a:ext cx="3800275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Nffhiy</a:t>
            </a:r>
            <a:r>
              <a:rPr lang="en-US" sz="1400" dirty="0">
                <a:solidFill>
                  <a:srgbClr val="7030A0"/>
                </a:solidFill>
                <a:latin typeface="A Tamil" pitchFamily="2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tyaf</a:t>
            </a:r>
            <a:r>
              <a:rPr lang="en-US" sz="1400" dirty="0">
                <a:solidFill>
                  <a:srgbClr val="7030A0"/>
                </a:solidFill>
                <a:latin typeface="A Tamil" pitchFamily="2" charset="0"/>
              </a:rPr>
              <a:t>; </a:t>
            </a:r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fy;tpf</a:t>
            </a:r>
            <a:r>
              <a:rPr lang="en-US" sz="1400" dirty="0">
                <a:solidFill>
                  <a:srgbClr val="7030A0"/>
                </a:solidFill>
                <a:latin typeface="A Tamil" pitchFamily="2" charset="0"/>
              </a:rPr>
              <a:t>; </a:t>
            </a:r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fhupahya</a:t>
            </a:r>
            <a:r>
              <a:rPr lang="en-US" sz="1400" dirty="0">
                <a:solidFill>
                  <a:srgbClr val="7030A0"/>
                </a:solidFill>
                <a:latin typeface="A Tamil" pitchFamily="2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r%ftpQ;Qhdg</a:t>
            </a:r>
            <a:r>
              <a:rPr lang="en-US" sz="1400" dirty="0">
                <a:solidFill>
                  <a:srgbClr val="7030A0"/>
                </a:solidFill>
                <a:latin typeface="A Tamil" pitchFamily="2" charset="0"/>
              </a:rPr>
              <a:t>; </a:t>
            </a:r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gpupT</a:t>
            </a:r>
            <a:endParaRPr lang="en-US" sz="1400" dirty="0">
              <a:solidFill>
                <a:srgbClr val="7030A0"/>
              </a:solidFill>
              <a:latin typeface="A Tami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43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1" y="304800"/>
            <a:ext cx="1375698" cy="461665"/>
          </a:xfrm>
          <a:prstGeom prst="rect">
            <a:avLst/>
          </a:prstGeom>
          <a:solidFill>
            <a:srgbClr val="FFFF66"/>
          </a:solidFill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latin typeface="Kalaham" pitchFamily="2" charset="0"/>
              </a:rPr>
              <a:t>mwpKfk</a:t>
            </a:r>
            <a:r>
              <a:rPr lang="en-US" sz="2400" dirty="0" smtClean="0">
                <a:latin typeface="Kalaham" pitchFamily="2" charset="0"/>
              </a:rPr>
              <a:t>;</a:t>
            </a:r>
            <a:endParaRPr lang="en-US" sz="2400" dirty="0">
              <a:latin typeface="Kalaham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838200"/>
            <a:ext cx="8810625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en-US" sz="1600" dirty="0" err="1" smtClean="0">
                <a:latin typeface="Kalaham" pitchFamily="2" charset="0"/>
              </a:rPr>
              <a:t>gpupj;jhdpau</a:t>
            </a:r>
            <a:r>
              <a:rPr lang="en-US" sz="1600" dirty="0" smtClean="0">
                <a:latin typeface="Kalaham" pitchFamily="2" charset="0"/>
              </a:rPr>
              <a:t>;&gt; </a:t>
            </a:r>
            <a:r>
              <a:rPr lang="en-US" sz="1600" dirty="0" err="1" smtClean="0">
                <a:latin typeface="Kalaham" pitchFamily="2" charset="0"/>
              </a:rPr>
              <a:t>Nghu;j;Jf;Nfau</a:t>
            </a:r>
            <a:r>
              <a:rPr lang="en-US" sz="1600" dirty="0" smtClean="0">
                <a:latin typeface="Kalaham" pitchFamily="2" charset="0"/>
              </a:rPr>
              <a:t>;&gt; </a:t>
            </a:r>
            <a:r>
              <a:rPr lang="en-US" sz="1600" dirty="0" err="1" smtClean="0">
                <a:latin typeface="Kalaham" pitchFamily="2" charset="0"/>
              </a:rPr>
              <a:t>xy;yhe;ju</a:t>
            </a:r>
            <a:r>
              <a:rPr lang="en-US" sz="1600" dirty="0" smtClean="0">
                <a:latin typeface="Kalaham" pitchFamily="2" charset="0"/>
              </a:rPr>
              <a:t>; </a:t>
            </a:r>
            <a:r>
              <a:rPr lang="en-US" sz="1600" dirty="0" err="1" smtClean="0">
                <a:latin typeface="Kalaham" pitchFamily="2" charset="0"/>
              </a:rPr>
              <a:t>Nghd;W</a:t>
            </a:r>
            <a:r>
              <a:rPr lang="en-US" sz="1600" dirty="0" smtClean="0">
                <a:latin typeface="Kalaham" pitchFamily="2" charset="0"/>
              </a:rPr>
              <a:t> </a:t>
            </a:r>
            <a:r>
              <a:rPr lang="en-US" sz="1600" dirty="0" err="1" smtClean="0">
                <a:latin typeface="Kalaham" pitchFamily="2" charset="0"/>
              </a:rPr>
              <a:t>jhKk</a:t>
            </a:r>
            <a:r>
              <a:rPr lang="en-US" sz="1600" dirty="0" smtClean="0">
                <a:latin typeface="Kalaham" pitchFamily="2" charset="0"/>
              </a:rPr>
              <a:t>; </a:t>
            </a:r>
            <a:r>
              <a:rPr lang="en-US" sz="1600" dirty="0" err="1" smtClean="0">
                <a:latin typeface="Kalaham" pitchFamily="2" charset="0"/>
              </a:rPr>
              <a:t>Mrpahtpy</a:t>
            </a:r>
            <a:r>
              <a:rPr lang="en-US" sz="1600" dirty="0" smtClean="0">
                <a:latin typeface="Kalaham" pitchFamily="2" charset="0"/>
              </a:rPr>
              <a:t>; </a:t>
            </a:r>
            <a:r>
              <a:rPr lang="en-US" sz="1600" dirty="0" err="1" smtClean="0">
                <a:latin typeface="Kalaham" pitchFamily="2" charset="0"/>
              </a:rPr>
              <a:t>tu;j;jfj;jpy</a:t>
            </a:r>
            <a:r>
              <a:rPr lang="en-US" sz="1600" dirty="0" smtClean="0">
                <a:latin typeface="Kalaham" pitchFamily="2" charset="0"/>
              </a:rPr>
              <a:t>; ,</a:t>
            </a:r>
            <a:r>
              <a:rPr lang="en-US" sz="1600" dirty="0" err="1" smtClean="0">
                <a:latin typeface="Kalaham" pitchFamily="2" charset="0"/>
              </a:rPr>
              <a:t>yhgk</a:t>
            </a:r>
            <a:r>
              <a:rPr lang="en-US" sz="1600" dirty="0" smtClean="0">
                <a:latin typeface="Kalaham" pitchFamily="2" charset="0"/>
              </a:rPr>
              <a:t>; &lt;</a:t>
            </a:r>
            <a:r>
              <a:rPr lang="en-US" sz="1600" dirty="0" err="1" smtClean="0">
                <a:latin typeface="Kalaham" pitchFamily="2" charset="0"/>
              </a:rPr>
              <a:t>l;l</a:t>
            </a:r>
            <a:r>
              <a:rPr lang="en-US" sz="1600" dirty="0" smtClean="0">
                <a:latin typeface="Kalaham" pitchFamily="2" charset="0"/>
              </a:rPr>
              <a:t> </a:t>
            </a:r>
            <a:r>
              <a:rPr lang="en-US" sz="1600" dirty="0" err="1" smtClean="0">
                <a:latin typeface="Kalaham" pitchFamily="2" charset="0"/>
              </a:rPr>
              <a:t>tpUk;gpdu</a:t>
            </a:r>
            <a:r>
              <a:rPr lang="en-US" sz="1600" dirty="0" smtClean="0">
                <a:latin typeface="Kalaham" pitchFamily="2" charset="0"/>
              </a:rPr>
              <a:t>;.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1600" dirty="0" err="1" smtClean="0">
                <a:latin typeface="Kalaham" pitchFamily="2" charset="0"/>
              </a:rPr>
              <a:t>Mq;fpNya</a:t>
            </a:r>
            <a:r>
              <a:rPr lang="en-US" sz="1600" dirty="0" smtClean="0">
                <a:latin typeface="Kalaham" pitchFamily="2" charset="0"/>
              </a:rPr>
              <a:t> </a:t>
            </a:r>
            <a:r>
              <a:rPr lang="en-US" sz="1600" dirty="0" err="1" smtClean="0">
                <a:latin typeface="Kalaham" pitchFamily="2" charset="0"/>
              </a:rPr>
              <a:t>tzpf</a:t>
            </a:r>
            <a:r>
              <a:rPr lang="en-US" sz="1600" dirty="0" smtClean="0">
                <a:latin typeface="Kalaham" pitchFamily="2" charset="0"/>
              </a:rPr>
              <a:t> </a:t>
            </a:r>
            <a:r>
              <a:rPr lang="en-US" sz="1600" dirty="0" err="1" smtClean="0">
                <a:latin typeface="Kalaham" pitchFamily="2" charset="0"/>
              </a:rPr>
              <a:t>FOnthd;W</a:t>
            </a:r>
            <a:r>
              <a:rPr lang="en-US" sz="1600" dirty="0" smtClean="0">
                <a:latin typeface="Kalaham" pitchFamily="2" charset="0"/>
              </a:rPr>
              <a:t> 1600 </a:t>
            </a:r>
            <a:r>
              <a:rPr lang="en-US" sz="1600" dirty="0" err="1" smtClean="0">
                <a:latin typeface="Kalaham" pitchFamily="2" charset="0"/>
              </a:rPr>
              <a:t>brk;gupy</a:t>
            </a:r>
            <a:r>
              <a:rPr lang="en-US" sz="1600" dirty="0" smtClean="0">
                <a:latin typeface="Kalaham" pitchFamily="2" charset="0"/>
              </a:rPr>
              <a:t>; </a:t>
            </a:r>
            <a:r>
              <a:rPr lang="en-US" sz="1600" dirty="0" err="1" smtClean="0">
                <a:latin typeface="Kalaham" pitchFamily="2" charset="0"/>
              </a:rPr>
              <a:t>Mq;fpNya</a:t>
            </a:r>
            <a:r>
              <a:rPr lang="en-US" sz="1600" dirty="0" smtClean="0">
                <a:latin typeface="Kalaham" pitchFamily="2" charset="0"/>
              </a:rPr>
              <a:t> </a:t>
            </a:r>
            <a:r>
              <a:rPr lang="en-US" sz="1600" dirty="0" err="1" smtClean="0">
                <a:latin typeface="Kalaham" pitchFamily="2" charset="0"/>
              </a:rPr>
              <a:t>fpof;fpe;jpa</a:t>
            </a:r>
            <a:r>
              <a:rPr lang="en-US" sz="1600" dirty="0" smtClean="0">
                <a:latin typeface="Kalaham" pitchFamily="2" charset="0"/>
              </a:rPr>
              <a:t> </a:t>
            </a:r>
            <a:r>
              <a:rPr lang="en-US" sz="1600" dirty="0" err="1" smtClean="0">
                <a:latin typeface="Kalaham" pitchFamily="2" charset="0"/>
              </a:rPr>
              <a:t>tu;j;jf</a:t>
            </a:r>
            <a:r>
              <a:rPr lang="en-US" sz="1600" dirty="0" smtClean="0">
                <a:latin typeface="Kalaham" pitchFamily="2" charset="0"/>
              </a:rPr>
              <a:t> </a:t>
            </a:r>
            <a:r>
              <a:rPr lang="en-US" sz="1600" dirty="0" err="1" smtClean="0">
                <a:latin typeface="Kalaham" pitchFamily="2" charset="0"/>
              </a:rPr>
              <a:t>fk;gdp</a:t>
            </a:r>
            <a:r>
              <a:rPr lang="en-US" sz="1600" dirty="0" smtClean="0">
                <a:latin typeface="Kalaham" pitchFamily="2" charset="0"/>
              </a:rPr>
              <a:t> </a:t>
            </a:r>
            <a:r>
              <a:rPr lang="en-US" sz="1600" dirty="0" err="1" smtClean="0">
                <a:latin typeface="Kalaham" pitchFamily="2" charset="0"/>
              </a:rPr>
              <a:t>Mrpahtpy</a:t>
            </a:r>
            <a:r>
              <a:rPr lang="en-US" sz="1600" dirty="0" smtClean="0">
                <a:latin typeface="Kalaham" pitchFamily="2" charset="0"/>
              </a:rPr>
              <a:t>; </a:t>
            </a:r>
            <a:r>
              <a:rPr lang="en-US" sz="1600" dirty="0" err="1" smtClean="0">
                <a:latin typeface="Kalaham" pitchFamily="2" charset="0"/>
              </a:rPr>
              <a:t>tu;j;jfj;jpy</a:t>
            </a:r>
            <a:r>
              <a:rPr lang="en-US" sz="1600" dirty="0" smtClean="0">
                <a:latin typeface="Kalaham" pitchFamily="2" charset="0"/>
              </a:rPr>
              <a:t>; &lt;</a:t>
            </a:r>
            <a:r>
              <a:rPr lang="en-US" sz="1600" dirty="0" err="1" smtClean="0">
                <a:latin typeface="Kalaham" pitchFamily="2" charset="0"/>
              </a:rPr>
              <a:t>Lgl;ldu</a:t>
            </a:r>
            <a:r>
              <a:rPr lang="en-US" sz="1600" dirty="0" smtClean="0">
                <a:latin typeface="Kalaham" pitchFamily="2" charset="0"/>
              </a:rPr>
              <a:t>;. </a:t>
            </a:r>
            <a:r>
              <a:rPr lang="en-US" sz="1600" dirty="0" err="1" smtClean="0">
                <a:latin typeface="Kalaham" pitchFamily="2" charset="0"/>
              </a:rPr>
              <a:t>mf;fk;gdp</a:t>
            </a:r>
            <a:r>
              <a:rPr lang="en-US" sz="1600" dirty="0" smtClean="0">
                <a:latin typeface="Kalaham" pitchFamily="2" charset="0"/>
              </a:rPr>
              <a:t> </a:t>
            </a:r>
            <a:r>
              <a:rPr lang="en-US" sz="1600" dirty="0" err="1" smtClean="0">
                <a:latin typeface="Kalaham" pitchFamily="2" charset="0"/>
              </a:rPr>
              <a:t>KjyhtJ</a:t>
            </a:r>
            <a:r>
              <a:rPr lang="en-US" sz="1600" dirty="0" smtClean="0">
                <a:latin typeface="Kalaham" pitchFamily="2" charset="0"/>
              </a:rPr>
              <a:t> </a:t>
            </a:r>
            <a:r>
              <a:rPr lang="en-US" sz="1600" dirty="0" err="1" smtClean="0">
                <a:latin typeface="Kalaham" pitchFamily="2" charset="0"/>
              </a:rPr>
              <a:t>fg;gy</a:t>
            </a:r>
            <a:r>
              <a:rPr lang="en-US" sz="1600" dirty="0" smtClean="0">
                <a:latin typeface="Kalaham" pitchFamily="2" charset="0"/>
              </a:rPr>
              <a:t>; </a:t>
            </a:r>
            <a:r>
              <a:rPr lang="en-US" sz="1600" dirty="0" err="1" smtClean="0">
                <a:latin typeface="Kalaham" pitchFamily="2" charset="0"/>
              </a:rPr>
              <a:t>FOtpdu</a:t>
            </a:r>
            <a:r>
              <a:rPr lang="en-US" sz="1600" dirty="0" smtClean="0">
                <a:latin typeface="Kalaham" pitchFamily="2" charset="0"/>
              </a:rPr>
              <a:t>; </a:t>
            </a:r>
            <a:r>
              <a:rPr lang="en-US" sz="1600" dirty="0" err="1" smtClean="0">
                <a:latin typeface="Kalaham" pitchFamily="2" charset="0"/>
              </a:rPr>
              <a:t>Rkhj;jpu</a:t>
            </a:r>
            <a:r>
              <a:rPr lang="en-US" sz="1600" dirty="0" smtClean="0">
                <a:latin typeface="Kalaham" pitchFamily="2" charset="0"/>
              </a:rPr>
              <a:t> </a:t>
            </a:r>
            <a:r>
              <a:rPr lang="en-US" sz="1600" dirty="0" err="1" smtClean="0">
                <a:latin typeface="Kalaham" pitchFamily="2" charset="0"/>
              </a:rPr>
              <a:t>jPTf;F</a:t>
            </a:r>
            <a:r>
              <a:rPr lang="en-US" sz="1600" dirty="0" smtClean="0">
                <a:latin typeface="Kalaham" pitchFamily="2" charset="0"/>
              </a:rPr>
              <a:t> </a:t>
            </a:r>
            <a:r>
              <a:rPr lang="en-US" sz="1600" dirty="0" err="1" smtClean="0">
                <a:latin typeface="Kalaham" pitchFamily="2" charset="0"/>
              </a:rPr>
              <a:t>nrd;W</a:t>
            </a:r>
            <a:r>
              <a:rPr lang="en-US" sz="1600" dirty="0" smtClean="0">
                <a:latin typeface="Kalaham" pitchFamily="2" charset="0"/>
              </a:rPr>
              <a:t> </a:t>
            </a:r>
            <a:r>
              <a:rPr lang="en-US" sz="1600" dirty="0" err="1" smtClean="0">
                <a:latin typeface="Kalaham" pitchFamily="2" charset="0"/>
              </a:rPr>
              <a:t>mq;F</a:t>
            </a:r>
            <a:r>
              <a:rPr lang="en-US" sz="1600" dirty="0" smtClean="0">
                <a:latin typeface="Kalaham" pitchFamily="2" charset="0"/>
              </a:rPr>
              <a:t> </a:t>
            </a:r>
            <a:r>
              <a:rPr lang="en-US" sz="1600" dirty="0" err="1" smtClean="0">
                <a:latin typeface="Kalaham" pitchFamily="2" charset="0"/>
              </a:rPr>
              <a:t>jkJ</a:t>
            </a:r>
            <a:r>
              <a:rPr lang="en-US" sz="1600" dirty="0" smtClean="0">
                <a:latin typeface="Kalaham" pitchFamily="2" charset="0"/>
              </a:rPr>
              <a:t> </a:t>
            </a:r>
            <a:r>
              <a:rPr lang="en-US" sz="1600" dirty="0" err="1" smtClean="0">
                <a:latin typeface="Kalaham" pitchFamily="2" charset="0"/>
              </a:rPr>
              <a:t>tu;j;jf</a:t>
            </a:r>
            <a:r>
              <a:rPr lang="en-US" sz="1600" dirty="0" smtClean="0">
                <a:latin typeface="Kalaham" pitchFamily="2" charset="0"/>
              </a:rPr>
              <a:t> </a:t>
            </a:r>
            <a:r>
              <a:rPr lang="en-US" sz="1600" dirty="0" err="1" smtClean="0">
                <a:latin typeface="Kalaham" pitchFamily="2" charset="0"/>
              </a:rPr>
              <a:t>fk;gdpia</a:t>
            </a:r>
            <a:r>
              <a:rPr lang="en-US" sz="1600" dirty="0" smtClean="0">
                <a:latin typeface="Kalaham" pitchFamily="2" charset="0"/>
              </a:rPr>
              <a:t> </a:t>
            </a:r>
            <a:r>
              <a:rPr lang="en-US" sz="1600" dirty="0" err="1" smtClean="0">
                <a:latin typeface="Kalaham" pitchFamily="2" charset="0"/>
              </a:rPr>
              <a:t>njhlq;fpdu</a:t>
            </a:r>
            <a:r>
              <a:rPr lang="en-US" sz="1600" dirty="0" smtClean="0">
                <a:latin typeface="Kalaham" pitchFamily="2" charset="0"/>
              </a:rPr>
              <a:t>;. </a:t>
            </a:r>
            <a:r>
              <a:rPr lang="en-US" sz="1600" dirty="0" err="1" smtClean="0">
                <a:latin typeface="Kalaham" pitchFamily="2" charset="0"/>
              </a:rPr>
              <a:t>mjd</a:t>
            </a:r>
            <a:r>
              <a:rPr lang="en-US" sz="1600" dirty="0" smtClean="0">
                <a:latin typeface="Kalaham" pitchFamily="2" charset="0"/>
              </a:rPr>
              <a:t>; </a:t>
            </a:r>
            <a:r>
              <a:rPr lang="en-US" sz="1600" dirty="0" err="1" smtClean="0">
                <a:latin typeface="Kalaham" pitchFamily="2" charset="0"/>
              </a:rPr>
              <a:t>gpd;du</a:t>
            </a:r>
            <a:r>
              <a:rPr lang="en-US" sz="1600" dirty="0" smtClean="0">
                <a:latin typeface="Kalaham" pitchFamily="2" charset="0"/>
              </a:rPr>
              <a:t>; </a:t>
            </a:r>
            <a:r>
              <a:rPr lang="en-US" sz="1600" dirty="0" err="1" smtClean="0">
                <a:latin typeface="Kalaham" pitchFamily="2" charset="0"/>
              </a:rPr>
              <a:t>N`f;fpd</a:t>
            </a:r>
            <a:r>
              <a:rPr lang="en-US" sz="1600" dirty="0" smtClean="0">
                <a:latin typeface="Kalaham" pitchFamily="2" charset="0"/>
              </a:rPr>
              <a:t>;]; </a:t>
            </a:r>
            <a:r>
              <a:rPr lang="en-US" sz="1600" dirty="0" err="1" smtClean="0">
                <a:latin typeface="Kalaham" pitchFamily="2" charset="0"/>
              </a:rPr>
              <a:t>jiyikapy</a:t>
            </a:r>
            <a:r>
              <a:rPr lang="en-US" sz="1600" dirty="0" smtClean="0">
                <a:latin typeface="Kalaham" pitchFamily="2" charset="0"/>
              </a:rPr>
              <a:t>; ,</a:t>
            </a:r>
            <a:r>
              <a:rPr lang="en-US" sz="1600" dirty="0" err="1" smtClean="0">
                <a:latin typeface="Kalaham" pitchFamily="2" charset="0"/>
              </a:rPr>
              <a:t>d;ndhW</a:t>
            </a:r>
            <a:r>
              <a:rPr lang="en-US" sz="1600" dirty="0" smtClean="0">
                <a:latin typeface="Kalaham" pitchFamily="2" charset="0"/>
              </a:rPr>
              <a:t> </a:t>
            </a:r>
            <a:r>
              <a:rPr lang="en-US" sz="1600" dirty="0" err="1" smtClean="0">
                <a:latin typeface="Kalaham" pitchFamily="2" charset="0"/>
              </a:rPr>
              <a:t>fg;gy</a:t>
            </a:r>
            <a:r>
              <a:rPr lang="en-US" sz="1600" dirty="0" smtClean="0">
                <a:latin typeface="Kalaham" pitchFamily="2" charset="0"/>
              </a:rPr>
              <a:t>; </a:t>
            </a:r>
            <a:r>
              <a:rPr lang="en-US" sz="1600" dirty="0" err="1" smtClean="0">
                <a:latin typeface="Kalaham" pitchFamily="2" charset="0"/>
              </a:rPr>
              <a:t>FOtpdu</a:t>
            </a:r>
            <a:r>
              <a:rPr lang="en-US" sz="1600" dirty="0" smtClean="0">
                <a:latin typeface="Kalaham" pitchFamily="2" charset="0"/>
              </a:rPr>
              <a:t>; ,</a:t>
            </a:r>
            <a:r>
              <a:rPr lang="en-US" sz="1600" dirty="0" err="1" smtClean="0">
                <a:latin typeface="Kalaham" pitchFamily="2" charset="0"/>
              </a:rPr>
              <a:t>e;jpahTf;F</a:t>
            </a:r>
            <a:r>
              <a:rPr lang="en-US" sz="1600" dirty="0" smtClean="0">
                <a:latin typeface="Kalaham" pitchFamily="2" charset="0"/>
              </a:rPr>
              <a:t> </a:t>
            </a:r>
            <a:r>
              <a:rPr lang="en-US" sz="1600" dirty="0" err="1" smtClean="0">
                <a:latin typeface="Kalaham" pitchFamily="2" charset="0"/>
              </a:rPr>
              <a:t>te;J</a:t>
            </a:r>
            <a:r>
              <a:rPr lang="en-US" sz="1600" dirty="0" smtClean="0">
                <a:latin typeface="Kalaham" pitchFamily="2" charset="0"/>
              </a:rPr>
              <a:t> </a:t>
            </a:r>
            <a:r>
              <a:rPr lang="en-US" sz="1600" dirty="0" err="1" smtClean="0">
                <a:latin typeface="Kalaham" pitchFamily="2" charset="0"/>
              </a:rPr>
              <a:t>mg;Nghija</a:t>
            </a:r>
            <a:r>
              <a:rPr lang="en-US" sz="1600" dirty="0" smtClean="0">
                <a:latin typeface="Kalaham" pitchFamily="2" charset="0"/>
              </a:rPr>
              <a:t> </a:t>
            </a:r>
            <a:r>
              <a:rPr lang="en-US" sz="1600" dirty="0" err="1" smtClean="0">
                <a:latin typeface="Kalaham" pitchFamily="2" charset="0"/>
              </a:rPr>
              <a:t>nkhfhya</a:t>
            </a:r>
            <a:r>
              <a:rPr lang="en-US" sz="1600" dirty="0" smtClean="0">
                <a:latin typeface="Kalaham" pitchFamily="2" charset="0"/>
              </a:rPr>
              <a:t> </a:t>
            </a:r>
            <a:r>
              <a:rPr lang="en-US" sz="1600" dirty="0" err="1" smtClean="0">
                <a:latin typeface="Kalaham" pitchFamily="2" charset="0"/>
              </a:rPr>
              <a:t>Nguurpd</a:t>
            </a:r>
            <a:r>
              <a:rPr lang="en-US" sz="1600" dirty="0" smtClean="0">
                <a:latin typeface="Kalaham" pitchFamily="2" charset="0"/>
              </a:rPr>
              <a:t>; </a:t>
            </a:r>
            <a:r>
              <a:rPr lang="en-US" sz="1600" dirty="0" err="1" smtClean="0">
                <a:latin typeface="Kalaham" pitchFamily="2" charset="0"/>
              </a:rPr>
              <a:t>khkd;duhd</a:t>
            </a:r>
            <a:r>
              <a:rPr lang="en-US" sz="1600" dirty="0" smtClean="0">
                <a:latin typeface="Kalaham" pitchFamily="2" charset="0"/>
              </a:rPr>
              <a:t> [</a:t>
            </a:r>
            <a:r>
              <a:rPr lang="en-US" sz="1600" dirty="0" err="1" smtClean="0">
                <a:latin typeface="Kalaham" pitchFamily="2" charset="0"/>
              </a:rPr>
              <a:t>hq;fpupAld</a:t>
            </a:r>
            <a:r>
              <a:rPr lang="en-US" sz="1600" dirty="0" smtClean="0">
                <a:latin typeface="Kalaham" pitchFamily="2" charset="0"/>
              </a:rPr>
              <a:t>; </a:t>
            </a:r>
            <a:r>
              <a:rPr lang="en-US" sz="1600" dirty="0" err="1" smtClean="0">
                <a:latin typeface="Kalaham" pitchFamily="2" charset="0"/>
              </a:rPr>
              <a:t>tu;j;jf</a:t>
            </a:r>
            <a:r>
              <a:rPr lang="en-US" sz="1600" dirty="0" smtClean="0">
                <a:latin typeface="Kalaham" pitchFamily="2" charset="0"/>
              </a:rPr>
              <a:t> </a:t>
            </a:r>
            <a:r>
              <a:rPr lang="en-US" sz="1600" dirty="0" err="1" smtClean="0">
                <a:latin typeface="Kalaham" pitchFamily="2" charset="0"/>
              </a:rPr>
              <a:t>eltbf;if</a:t>
            </a:r>
            <a:r>
              <a:rPr lang="en-US" sz="1600" dirty="0" smtClean="0">
                <a:latin typeface="Kalaham" pitchFamily="2" charset="0"/>
              </a:rPr>
              <a:t> </a:t>
            </a:r>
            <a:r>
              <a:rPr lang="en-US" sz="1600" dirty="0" err="1" smtClean="0">
                <a:latin typeface="Kalaham" pitchFamily="2" charset="0"/>
              </a:rPr>
              <a:t>njhlu;ghf</a:t>
            </a:r>
            <a:r>
              <a:rPr lang="en-US" sz="1600" dirty="0" smtClean="0">
                <a:latin typeface="Kalaham" pitchFamily="2" charset="0"/>
              </a:rPr>
              <a:t> </a:t>
            </a:r>
            <a:r>
              <a:rPr lang="en-US" sz="1600" dirty="0" err="1" smtClean="0">
                <a:latin typeface="Kalaham" pitchFamily="2" charset="0"/>
              </a:rPr>
              <a:t>Ngr;Rthu;j;ij</a:t>
            </a:r>
            <a:r>
              <a:rPr lang="en-US" sz="1600" dirty="0" smtClean="0">
                <a:latin typeface="Kalaham" pitchFamily="2" charset="0"/>
              </a:rPr>
              <a:t> </a:t>
            </a:r>
            <a:r>
              <a:rPr lang="en-US" sz="1600" dirty="0" err="1" smtClean="0">
                <a:latin typeface="Kalaham" pitchFamily="2" charset="0"/>
              </a:rPr>
              <a:t>elhj;jpdhu</a:t>
            </a:r>
            <a:r>
              <a:rPr lang="en-US" sz="1600" dirty="0" smtClean="0">
                <a:latin typeface="Kalaham" pitchFamily="2" charset="0"/>
              </a:rPr>
              <a:t>;. 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n-US" sz="1600" dirty="0" smtClean="0">
                <a:latin typeface="Kalaham" pitchFamily="2" charset="0"/>
              </a:rPr>
              <a:t>17 Mk; E}</a:t>
            </a:r>
            <a:r>
              <a:rPr lang="en-US" sz="1600" dirty="0" err="1" smtClean="0">
                <a:latin typeface="Kalaham" pitchFamily="2" charset="0"/>
              </a:rPr>
              <a:t>w;whz;bd</a:t>
            </a:r>
            <a:r>
              <a:rPr lang="en-US" sz="1600" dirty="0" smtClean="0">
                <a:latin typeface="Kalaham" pitchFamily="2" charset="0"/>
              </a:rPr>
              <a:t>; </a:t>
            </a:r>
            <a:r>
              <a:rPr lang="en-US" sz="1600" dirty="0" err="1" smtClean="0">
                <a:latin typeface="Kalaham" pitchFamily="2" charset="0"/>
              </a:rPr>
              <a:t>KjypU</a:t>
            </a:r>
            <a:r>
              <a:rPr lang="en-US" sz="1600" dirty="0" smtClean="0">
                <a:latin typeface="Kalaham" pitchFamily="2" charset="0"/>
              </a:rPr>
              <a:t> </a:t>
            </a:r>
            <a:r>
              <a:rPr lang="en-US" sz="1600" dirty="0" err="1" smtClean="0">
                <a:latin typeface="Kalaham" pitchFamily="2" charset="0"/>
              </a:rPr>
              <a:t>jrhg;jq;fspy</a:t>
            </a:r>
            <a:r>
              <a:rPr lang="en-US" sz="1600" dirty="0" smtClean="0">
                <a:latin typeface="Kalaham" pitchFamily="2" charset="0"/>
              </a:rPr>
              <a:t>; </a:t>
            </a:r>
            <a:r>
              <a:rPr lang="en-US" sz="1600" dirty="0" err="1" smtClean="0">
                <a:latin typeface="Kalaham" pitchFamily="2" charset="0"/>
              </a:rPr>
              <a:t>njd;fpof;F</a:t>
            </a:r>
            <a:r>
              <a:rPr lang="en-US" sz="1600" dirty="0" smtClean="0">
                <a:latin typeface="Kalaham" pitchFamily="2" charset="0"/>
              </a:rPr>
              <a:t> </a:t>
            </a:r>
            <a:r>
              <a:rPr lang="en-US" sz="1600" dirty="0" err="1" smtClean="0">
                <a:latin typeface="Kalaham" pitchFamily="2" charset="0"/>
              </a:rPr>
              <a:t>Mrpahtpd</a:t>
            </a:r>
            <a:r>
              <a:rPr lang="en-US" sz="1600" dirty="0" smtClean="0">
                <a:latin typeface="Kalaham" pitchFamily="2" charset="0"/>
              </a:rPr>
              <a:t>; </a:t>
            </a:r>
            <a:r>
              <a:rPr lang="en-US" sz="1600" dirty="0" err="1" smtClean="0">
                <a:latin typeface="Kalaham" pitchFamily="2" charset="0"/>
              </a:rPr>
              <a:t>tu;j;jf</a:t>
            </a:r>
            <a:r>
              <a:rPr lang="en-US" sz="1600" dirty="0" smtClean="0">
                <a:latin typeface="Kalaham" pitchFamily="2" charset="0"/>
              </a:rPr>
              <a:t> </a:t>
            </a:r>
            <a:r>
              <a:rPr lang="en-US" sz="1600" dirty="0" err="1" smtClean="0">
                <a:latin typeface="Kalaham" pitchFamily="2" charset="0"/>
              </a:rPr>
              <a:t>Mjpf;fj;ij</a:t>
            </a:r>
            <a:r>
              <a:rPr lang="en-US" sz="1600" dirty="0" smtClean="0">
                <a:latin typeface="Kalaham" pitchFamily="2" charset="0"/>
              </a:rPr>
              <a:t> </a:t>
            </a:r>
            <a:r>
              <a:rPr lang="en-US" sz="1600" dirty="0" err="1" smtClean="0">
                <a:latin typeface="Kalaham" pitchFamily="2" charset="0"/>
              </a:rPr>
              <a:t>fl;bnaOg;gpf</a:t>
            </a:r>
            <a:r>
              <a:rPr lang="en-US" sz="1600" dirty="0" smtClean="0">
                <a:latin typeface="Kalaham" pitchFamily="2" charset="0"/>
              </a:rPr>
              <a:t>; </a:t>
            </a:r>
            <a:r>
              <a:rPr lang="en-US" sz="1600" dirty="0" err="1" smtClean="0">
                <a:latin typeface="Kalaham" pitchFamily="2" charset="0"/>
              </a:rPr>
              <a:t>nfhs;tjpy</a:t>
            </a:r>
            <a:r>
              <a:rPr lang="en-US" sz="1600" dirty="0" smtClean="0">
                <a:latin typeface="Kalaham" pitchFamily="2" charset="0"/>
              </a:rPr>
              <a:t>; </a:t>
            </a:r>
            <a:r>
              <a:rPr lang="en-US" sz="1600" dirty="0" err="1" smtClean="0">
                <a:latin typeface="Kalaham" pitchFamily="2" charset="0"/>
              </a:rPr>
              <a:t>Nghu;j;Jf;NfaUf;Fk</a:t>
            </a:r>
            <a:r>
              <a:rPr lang="en-US" sz="1600" dirty="0" smtClean="0">
                <a:latin typeface="Kalaham" pitchFamily="2" charset="0"/>
              </a:rPr>
              <a:t>; </a:t>
            </a:r>
            <a:r>
              <a:rPr lang="en-US" sz="1600" dirty="0" err="1" smtClean="0">
                <a:latin typeface="Kalaham" pitchFamily="2" charset="0"/>
              </a:rPr>
              <a:t>xy;yhe;jUf;Fk</a:t>
            </a:r>
            <a:r>
              <a:rPr lang="en-US" sz="1600" dirty="0" smtClean="0">
                <a:latin typeface="Kalaham" pitchFamily="2" charset="0"/>
              </a:rPr>
              <a:t>; ,</a:t>
            </a:r>
            <a:r>
              <a:rPr lang="en-US" sz="1600" dirty="0" err="1" smtClean="0">
                <a:latin typeface="Kalaham" pitchFamily="2" charset="0"/>
              </a:rPr>
              <a:t>ilNa</a:t>
            </a:r>
            <a:r>
              <a:rPr lang="en-US" sz="1600" dirty="0" smtClean="0">
                <a:latin typeface="Kalaham" pitchFamily="2" charset="0"/>
              </a:rPr>
              <a:t> </a:t>
            </a:r>
            <a:r>
              <a:rPr lang="en-US" sz="1600" dirty="0" err="1" smtClean="0">
                <a:latin typeface="Kalaham" pitchFamily="2" charset="0"/>
              </a:rPr>
              <a:t>Kuz;ghLfs</a:t>
            </a:r>
            <a:r>
              <a:rPr lang="en-US" sz="1600" dirty="0" smtClean="0">
                <a:latin typeface="Kalaham" pitchFamily="2" charset="0"/>
              </a:rPr>
              <a:t>; </a:t>
            </a:r>
            <a:r>
              <a:rPr lang="en-US" sz="1600" dirty="0" err="1" smtClean="0">
                <a:latin typeface="Kalaham" pitchFamily="2" charset="0"/>
              </a:rPr>
              <a:t>Vw;gl;ld</a:t>
            </a:r>
            <a:r>
              <a:rPr lang="en-US" sz="1600" dirty="0" smtClean="0">
                <a:latin typeface="Kalaham" pitchFamily="2" charset="0"/>
              </a:rPr>
              <a:t>. ,</a:t>
            </a:r>
            <a:r>
              <a:rPr lang="en-US" sz="1600" dirty="0" err="1" smtClean="0">
                <a:latin typeface="Kalaham" pitchFamily="2" charset="0"/>
              </a:rPr>
              <a:t>jd;NghJ</a:t>
            </a:r>
            <a:r>
              <a:rPr lang="en-US" sz="1600" dirty="0" smtClean="0">
                <a:latin typeface="Kalaham" pitchFamily="2" charset="0"/>
              </a:rPr>
              <a:t> </a:t>
            </a:r>
            <a:r>
              <a:rPr lang="en-US" sz="1600" dirty="0" err="1" smtClean="0">
                <a:latin typeface="Kalaham" pitchFamily="2" charset="0"/>
              </a:rPr>
              <a:t>Mq;fpNyau</a:t>
            </a:r>
            <a:r>
              <a:rPr lang="en-US" sz="1600" dirty="0" smtClean="0">
                <a:latin typeface="Kalaham" pitchFamily="2" charset="0"/>
              </a:rPr>
              <a:t>; </a:t>
            </a:r>
            <a:r>
              <a:rPr lang="en-US" sz="1600" dirty="0" err="1" smtClean="0">
                <a:latin typeface="Kalaham" pitchFamily="2" charset="0"/>
              </a:rPr>
              <a:t>xy;yhe;jUf;F</a:t>
            </a:r>
            <a:r>
              <a:rPr lang="en-US" sz="1600" dirty="0" smtClean="0">
                <a:latin typeface="Kalaham" pitchFamily="2" charset="0"/>
              </a:rPr>
              <a:t> </a:t>
            </a:r>
            <a:r>
              <a:rPr lang="en-US" sz="1600" dirty="0" err="1" smtClean="0">
                <a:latin typeface="Kalaham" pitchFamily="2" charset="0"/>
              </a:rPr>
              <a:t>cjtp</a:t>
            </a:r>
            <a:r>
              <a:rPr lang="en-US" sz="1600" dirty="0" smtClean="0">
                <a:latin typeface="Kalaham" pitchFamily="2" charset="0"/>
              </a:rPr>
              <a:t> </a:t>
            </a:r>
            <a:r>
              <a:rPr lang="en-US" sz="1600" dirty="0" err="1" smtClean="0">
                <a:latin typeface="Kalaham" pitchFamily="2" charset="0"/>
              </a:rPr>
              <a:t>nra;jdu</a:t>
            </a:r>
            <a:r>
              <a:rPr lang="en-US" sz="1600" dirty="0" smtClean="0">
                <a:latin typeface="Kalaham" pitchFamily="2" charset="0"/>
              </a:rPr>
              <a:t>;. ,</a:t>
            </a:r>
            <a:r>
              <a:rPr lang="en-US" sz="1600" dirty="0" err="1" smtClean="0">
                <a:latin typeface="Kalaham" pitchFamily="2" charset="0"/>
              </a:rPr>
              <a:t>t;tpU</a:t>
            </a:r>
            <a:r>
              <a:rPr lang="en-US" sz="1600" dirty="0" smtClean="0">
                <a:latin typeface="Kalaham" pitchFamily="2" charset="0"/>
              </a:rPr>
              <a:t> </a:t>
            </a:r>
            <a:r>
              <a:rPr lang="en-US" sz="1600" dirty="0" err="1" smtClean="0">
                <a:latin typeface="Kalaham" pitchFamily="2" charset="0"/>
              </a:rPr>
              <a:t>rhuupd</a:t>
            </a:r>
            <a:r>
              <a:rPr lang="en-US" sz="1600" dirty="0" smtClean="0">
                <a:latin typeface="Kalaham" pitchFamily="2" charset="0"/>
              </a:rPr>
              <a:t>; </a:t>
            </a:r>
            <a:r>
              <a:rPr lang="en-US" sz="1600" dirty="0" err="1" smtClean="0">
                <a:latin typeface="Kalaham" pitchFamily="2" charset="0"/>
              </a:rPr>
              <a:t>nghJ</a:t>
            </a:r>
            <a:r>
              <a:rPr lang="en-US" sz="1600" dirty="0" smtClean="0">
                <a:latin typeface="Kalaham" pitchFamily="2" charset="0"/>
              </a:rPr>
              <a:t> </a:t>
            </a:r>
            <a:r>
              <a:rPr lang="en-US" sz="1600" dirty="0" err="1" smtClean="0">
                <a:latin typeface="Kalaham" pitchFamily="2" charset="0"/>
              </a:rPr>
              <a:t>vjpupahd</a:t>
            </a:r>
            <a:r>
              <a:rPr lang="en-US" sz="1600" dirty="0" smtClean="0">
                <a:latin typeface="Kalaham" pitchFamily="2" charset="0"/>
              </a:rPr>
              <a:t> </a:t>
            </a:r>
            <a:r>
              <a:rPr lang="en-US" sz="1600" dirty="0" err="1" smtClean="0">
                <a:latin typeface="Kalaham" pitchFamily="2" charset="0"/>
              </a:rPr>
              <a:t>Nghu;j;Jf</a:t>
            </a:r>
            <a:r>
              <a:rPr lang="en-US" sz="1600" dirty="0" smtClean="0">
                <a:latin typeface="Kalaham" pitchFamily="2" charset="0"/>
              </a:rPr>
              <a:t>; </a:t>
            </a:r>
            <a:r>
              <a:rPr lang="en-US" sz="1600" dirty="0" err="1" smtClean="0">
                <a:latin typeface="Kalaham" pitchFamily="2" charset="0"/>
              </a:rPr>
              <a:t>NfaUf;F</a:t>
            </a:r>
            <a:r>
              <a:rPr lang="en-US" sz="1600" dirty="0" smtClean="0">
                <a:latin typeface="Kalaham" pitchFamily="2" charset="0"/>
              </a:rPr>
              <a:t> </a:t>
            </a:r>
            <a:r>
              <a:rPr lang="en-US" sz="1600" dirty="0" err="1" smtClean="0">
                <a:latin typeface="Kalaham" pitchFamily="2" charset="0"/>
              </a:rPr>
              <a:t>vjpuhf</a:t>
            </a:r>
            <a:r>
              <a:rPr lang="en-US" sz="1600" dirty="0" smtClean="0">
                <a:latin typeface="Kalaham" pitchFamily="2" charset="0"/>
              </a:rPr>
              <a:t> </a:t>
            </a:r>
            <a:r>
              <a:rPr lang="en-US" sz="1600" dirty="0" err="1" smtClean="0">
                <a:latin typeface="Kalaham" pitchFamily="2" charset="0"/>
              </a:rPr>
              <a:t>NghuhLtjw;F</a:t>
            </a:r>
            <a:r>
              <a:rPr lang="en-US" sz="1600" dirty="0" smtClean="0">
                <a:latin typeface="Kalaham" pitchFamily="2" charset="0"/>
              </a:rPr>
              <a:t> </a:t>
            </a:r>
            <a:r>
              <a:rPr lang="en-US" sz="1600" dirty="0" err="1" smtClean="0">
                <a:latin typeface="Kalaham" pitchFamily="2" charset="0"/>
              </a:rPr>
              <a:t>Mq;fpNyau</a:t>
            </a:r>
            <a:r>
              <a:rPr lang="en-US" sz="1600" dirty="0" smtClean="0">
                <a:latin typeface="Kalaham" pitchFamily="2" charset="0"/>
              </a:rPr>
              <a:t>; </a:t>
            </a:r>
            <a:r>
              <a:rPr lang="en-US" sz="1600" dirty="0" err="1" smtClean="0">
                <a:latin typeface="Kalaham" pitchFamily="2" charset="0"/>
              </a:rPr>
              <a:t>cjtpia</a:t>
            </a:r>
            <a:r>
              <a:rPr lang="en-US" sz="1600" dirty="0" smtClean="0">
                <a:latin typeface="Kalaham" pitchFamily="2" charset="0"/>
              </a:rPr>
              <a:t> </a:t>
            </a:r>
            <a:r>
              <a:rPr lang="en-US" sz="1600" dirty="0" err="1" smtClean="0">
                <a:latin typeface="Kalaham" pitchFamily="2" charset="0"/>
              </a:rPr>
              <a:t>ngw;Wf;nfhz;lhYk</a:t>
            </a:r>
            <a:r>
              <a:rPr lang="en-US" sz="1600" dirty="0" smtClean="0">
                <a:latin typeface="Kalaham" pitchFamily="2" charset="0"/>
              </a:rPr>
              <a:t>; </a:t>
            </a:r>
            <a:r>
              <a:rPr lang="en-US" sz="1600" dirty="0" err="1" smtClean="0">
                <a:latin typeface="Kalaham" pitchFamily="2" charset="0"/>
              </a:rPr>
              <a:t>njd;fpof;F</a:t>
            </a:r>
            <a:r>
              <a:rPr lang="en-US" sz="1600" dirty="0" smtClean="0">
                <a:latin typeface="Kalaham" pitchFamily="2" charset="0"/>
              </a:rPr>
              <a:t> </a:t>
            </a:r>
            <a:r>
              <a:rPr lang="en-US" sz="1600" dirty="0" err="1" smtClean="0">
                <a:latin typeface="Kalaham" pitchFamily="2" charset="0"/>
              </a:rPr>
              <a:t>Mrpahtpd</a:t>
            </a:r>
            <a:r>
              <a:rPr lang="en-US" sz="1600" dirty="0" smtClean="0">
                <a:latin typeface="Kalaham" pitchFamily="2" charset="0"/>
              </a:rPr>
              <a:t>; </a:t>
            </a:r>
            <a:r>
              <a:rPr lang="en-US" sz="1600" dirty="0" err="1" smtClean="0">
                <a:latin typeface="Kalaham" pitchFamily="2" charset="0"/>
              </a:rPr>
              <a:t>thrid</a:t>
            </a:r>
            <a:r>
              <a:rPr lang="en-US" sz="1600" dirty="0" smtClean="0">
                <a:latin typeface="Kalaham" pitchFamily="2" charset="0"/>
              </a:rPr>
              <a:t> </a:t>
            </a:r>
            <a:r>
              <a:rPr lang="en-US" sz="1600" dirty="0" err="1" smtClean="0">
                <a:latin typeface="Kalaham" pitchFamily="2" charset="0"/>
              </a:rPr>
              <a:t>jputpaq;fs</a:t>
            </a:r>
            <a:r>
              <a:rPr lang="en-US" sz="1600" dirty="0" smtClean="0">
                <a:latin typeface="Kalaham" pitchFamily="2" charset="0"/>
              </a:rPr>
              <a:t>; </a:t>
            </a:r>
            <a:r>
              <a:rPr lang="en-US" sz="1600" dirty="0" err="1" smtClean="0">
                <a:latin typeface="Kalaham" pitchFamily="2" charset="0"/>
              </a:rPr>
              <a:t>tpisAk</a:t>
            </a:r>
            <a:r>
              <a:rPr lang="en-US" sz="1600" dirty="0" smtClean="0">
                <a:latin typeface="Kalaham" pitchFamily="2" charset="0"/>
              </a:rPr>
              <a:t>; </a:t>
            </a:r>
            <a:r>
              <a:rPr lang="en-US" sz="1600" dirty="0" err="1" smtClean="0">
                <a:latin typeface="Kalaham" pitchFamily="2" charset="0"/>
              </a:rPr>
              <a:t>jPTfspy</a:t>
            </a:r>
            <a:r>
              <a:rPr lang="en-US" sz="1600" dirty="0" smtClean="0">
                <a:latin typeface="Kalaham" pitchFamily="2" charset="0"/>
              </a:rPr>
              <a:t>; </a:t>
            </a:r>
            <a:r>
              <a:rPr lang="en-US" sz="1600" dirty="0" err="1" smtClean="0">
                <a:latin typeface="Kalaham" pitchFamily="2" charset="0"/>
              </a:rPr>
              <a:t>Mq;fpNyaupd</a:t>
            </a:r>
            <a:r>
              <a:rPr lang="en-US" sz="1600" dirty="0" smtClean="0">
                <a:latin typeface="Kalaham" pitchFamily="2" charset="0"/>
              </a:rPr>
              <a:t>; </a:t>
            </a:r>
            <a:r>
              <a:rPr lang="en-US" sz="1600" dirty="0" err="1" smtClean="0">
                <a:latin typeface="Kalaham" pitchFamily="2" charset="0"/>
              </a:rPr>
              <a:t>Mjpf;fk</a:t>
            </a:r>
            <a:r>
              <a:rPr lang="en-US" sz="1600" dirty="0" smtClean="0">
                <a:latin typeface="Kalaham" pitchFamily="2" charset="0"/>
              </a:rPr>
              <a:t>; </a:t>
            </a:r>
            <a:r>
              <a:rPr lang="en-US" sz="1600" dirty="0" err="1" smtClean="0">
                <a:latin typeface="Kalaham" pitchFamily="2" charset="0"/>
              </a:rPr>
              <a:t>gyg;gLtij</a:t>
            </a:r>
            <a:r>
              <a:rPr lang="en-US" sz="1600" dirty="0" smtClean="0">
                <a:latin typeface="Kalaham" pitchFamily="2" charset="0"/>
              </a:rPr>
              <a:t> </a:t>
            </a:r>
            <a:r>
              <a:rPr lang="en-US" sz="1600" dirty="0" err="1" smtClean="0">
                <a:latin typeface="Kalaham" pitchFamily="2" charset="0"/>
              </a:rPr>
              <a:t>xy;yhe;ju</a:t>
            </a:r>
            <a:r>
              <a:rPr lang="en-US" sz="1600" dirty="0" smtClean="0">
                <a:latin typeface="Kalaham" pitchFamily="2" charset="0"/>
              </a:rPr>
              <a:t>; </a:t>
            </a:r>
            <a:r>
              <a:rPr lang="en-US" sz="1600" dirty="0" err="1" smtClean="0">
                <a:latin typeface="Kalaham" pitchFamily="2" charset="0"/>
              </a:rPr>
              <a:t>tpUk;gtpy;iy</a:t>
            </a:r>
            <a:r>
              <a:rPr lang="en-US" sz="1600" dirty="0" smtClean="0">
                <a:latin typeface="Kalaham" pitchFamily="2" charset="0"/>
              </a:rPr>
              <a:t> ,</a:t>
            </a:r>
            <a:r>
              <a:rPr lang="en-US" sz="1600" dirty="0" err="1" smtClean="0">
                <a:latin typeface="Kalaham" pitchFamily="2" charset="0"/>
              </a:rPr>
              <a:t>jdhy</a:t>
            </a:r>
            <a:r>
              <a:rPr lang="en-US" sz="1600" dirty="0" smtClean="0">
                <a:latin typeface="Kalaham" pitchFamily="2" charset="0"/>
              </a:rPr>
              <a:t>; 1623 Mk; </a:t>
            </a:r>
            <a:r>
              <a:rPr lang="en-US" sz="1600" dirty="0" err="1" smtClean="0">
                <a:latin typeface="Kalaham" pitchFamily="2" charset="0"/>
              </a:rPr>
              <a:t>Mz;by</a:t>
            </a:r>
            <a:r>
              <a:rPr lang="en-US" sz="1600" dirty="0" smtClean="0">
                <a:latin typeface="Kalaham" pitchFamily="2" charset="0"/>
              </a:rPr>
              <a:t>; 	`</a:t>
            </a:r>
            <a:r>
              <a:rPr lang="en-US" sz="1600" dirty="0" err="1" smtClean="0">
                <a:latin typeface="Kalaham" pitchFamily="2" charset="0"/>
              </a:rPr>
              <a:t>k;Ngha;dh</a:t>
            </a:r>
            <a:r>
              <a:rPr lang="en-US" sz="1600" dirty="0" smtClean="0">
                <a:latin typeface="Kalaham" pitchFamily="2" charset="0"/>
              </a:rPr>
              <a:t> </a:t>
            </a:r>
            <a:r>
              <a:rPr lang="en-US" sz="1600" dirty="0" err="1" smtClean="0">
                <a:latin typeface="Kalaham" pitchFamily="2" charset="0"/>
              </a:rPr>
              <a:t>jPtpypUe;J</a:t>
            </a:r>
            <a:r>
              <a:rPr lang="en-US" sz="1600" dirty="0" smtClean="0">
                <a:latin typeface="Kalaham" pitchFamily="2" charset="0"/>
              </a:rPr>
              <a:t> </a:t>
            </a:r>
            <a:r>
              <a:rPr lang="en-US" sz="1600" dirty="0" err="1" smtClean="0">
                <a:latin typeface="Kalaham" pitchFamily="2" charset="0"/>
              </a:rPr>
              <a:t>Nfhl;il</a:t>
            </a:r>
            <a:r>
              <a:rPr lang="en-US" sz="1600" dirty="0" smtClean="0">
                <a:latin typeface="Kalaham" pitchFamily="2" charset="0"/>
              </a:rPr>
              <a:t> </a:t>
            </a:r>
            <a:r>
              <a:rPr lang="en-US" sz="1600" dirty="0" err="1" smtClean="0">
                <a:latin typeface="Kalaham" pitchFamily="2" charset="0"/>
              </a:rPr>
              <a:t>xd;iw</a:t>
            </a:r>
            <a:r>
              <a:rPr lang="en-US" sz="1600" dirty="0" smtClean="0">
                <a:latin typeface="Kalaham" pitchFamily="2" charset="0"/>
              </a:rPr>
              <a:t> </a:t>
            </a:r>
            <a:r>
              <a:rPr lang="en-US" sz="1600" dirty="0" err="1" smtClean="0">
                <a:latin typeface="Kalaham" pitchFamily="2" charset="0"/>
              </a:rPr>
              <a:t>jhf;fpa</a:t>
            </a:r>
            <a:r>
              <a:rPr lang="en-US" sz="1600" dirty="0" smtClean="0">
                <a:latin typeface="Kalaham" pitchFamily="2" charset="0"/>
              </a:rPr>
              <a:t> </a:t>
            </a:r>
            <a:r>
              <a:rPr lang="en-US" sz="1600" dirty="0" err="1" smtClean="0">
                <a:latin typeface="Kalaham" pitchFamily="2" charset="0"/>
              </a:rPr>
              <a:t>xy;yhe;ju</a:t>
            </a:r>
            <a:r>
              <a:rPr lang="en-US" sz="1600" dirty="0" smtClean="0">
                <a:latin typeface="Kalaham" pitchFamily="2" charset="0"/>
              </a:rPr>
              <a:t>; </a:t>
            </a:r>
            <a:r>
              <a:rPr lang="en-US" sz="1600" dirty="0" err="1" smtClean="0">
                <a:latin typeface="Kalaham" pitchFamily="2" charset="0"/>
              </a:rPr>
              <a:t>mq;fpUe;j</a:t>
            </a:r>
            <a:r>
              <a:rPr lang="en-US" sz="1600" dirty="0" smtClean="0">
                <a:latin typeface="Kalaham" pitchFamily="2" charset="0"/>
              </a:rPr>
              <a:t> </a:t>
            </a:r>
            <a:r>
              <a:rPr lang="en-US" sz="1600" dirty="0" err="1" smtClean="0">
                <a:latin typeface="Kalaham" pitchFamily="2" charset="0"/>
              </a:rPr>
              <a:t>Mq;fpNya</a:t>
            </a:r>
            <a:r>
              <a:rPr lang="en-US" sz="1600" dirty="0" smtClean="0">
                <a:latin typeface="Kalaham" pitchFamily="2" charset="0"/>
              </a:rPr>
              <a:t> </a:t>
            </a:r>
            <a:r>
              <a:rPr lang="en-US" sz="1600" dirty="0" err="1" smtClean="0">
                <a:latin typeface="Kalaham" pitchFamily="2" charset="0"/>
              </a:rPr>
              <a:t>gFjpapdiu</a:t>
            </a:r>
            <a:r>
              <a:rPr lang="en-US" sz="1600" dirty="0" smtClean="0">
                <a:latin typeface="Kalaham" pitchFamily="2" charset="0"/>
              </a:rPr>
              <a:t> </a:t>
            </a:r>
            <a:r>
              <a:rPr lang="en-US" sz="1600" dirty="0" err="1" smtClean="0">
                <a:latin typeface="Kalaham" pitchFamily="2" charset="0"/>
              </a:rPr>
              <a:t>nfhd;Wtpl;ldu</a:t>
            </a:r>
            <a:r>
              <a:rPr lang="en-US" sz="1600" dirty="0" smtClean="0">
                <a:latin typeface="Kalaham" pitchFamily="2" charset="0"/>
              </a:rPr>
              <a:t>;. </a:t>
            </a:r>
            <a:r>
              <a:rPr lang="en-US" sz="1600" dirty="0" err="1" smtClean="0">
                <a:latin typeface="Kalaham" pitchFamily="2" charset="0"/>
              </a:rPr>
              <a:t>mjw;F</a:t>
            </a:r>
            <a:r>
              <a:rPr lang="en-US" sz="1600" dirty="0" smtClean="0">
                <a:latin typeface="Kalaham" pitchFamily="2" charset="0"/>
              </a:rPr>
              <a:t> </a:t>
            </a:r>
            <a:r>
              <a:rPr lang="en-US" sz="1600" dirty="0" err="1" smtClean="0">
                <a:latin typeface="Kalaham" pitchFamily="2" charset="0"/>
              </a:rPr>
              <a:t>vjpuhf</a:t>
            </a:r>
            <a:r>
              <a:rPr lang="en-US" sz="1600" dirty="0" smtClean="0">
                <a:latin typeface="Kalaham" pitchFamily="2" charset="0"/>
              </a:rPr>
              <a:t> </a:t>
            </a:r>
            <a:r>
              <a:rPr lang="en-US" sz="1600" dirty="0" err="1" smtClean="0">
                <a:latin typeface="Kalaham" pitchFamily="2" charset="0"/>
              </a:rPr>
              <a:t>xy;yhe;ju</a:t>
            </a:r>
            <a:r>
              <a:rPr lang="en-US" sz="1600" dirty="0" smtClean="0">
                <a:latin typeface="Kalaham" pitchFamily="2" charset="0"/>
              </a:rPr>
              <a:t>; </a:t>
            </a:r>
            <a:r>
              <a:rPr lang="en-US" sz="1600" dirty="0" err="1" smtClean="0">
                <a:latin typeface="Kalaham" pitchFamily="2" charset="0"/>
              </a:rPr>
              <a:t>kPJ</a:t>
            </a:r>
            <a:r>
              <a:rPr lang="en-US" sz="1600" dirty="0" smtClean="0">
                <a:latin typeface="Kalaham" pitchFamily="2" charset="0"/>
              </a:rPr>
              <a:t> </a:t>
            </a:r>
            <a:r>
              <a:rPr lang="en-US" sz="1600" dirty="0" err="1" smtClean="0">
                <a:latin typeface="Kalaham" pitchFamily="2" charset="0"/>
              </a:rPr>
              <a:t>gjpy</a:t>
            </a:r>
            <a:r>
              <a:rPr lang="en-US" sz="1600" dirty="0" smtClean="0">
                <a:latin typeface="Kalaham" pitchFamily="2" charset="0"/>
              </a:rPr>
              <a:t>; </a:t>
            </a:r>
            <a:r>
              <a:rPr lang="en-US" sz="1600" dirty="0" err="1" smtClean="0">
                <a:latin typeface="Kalaham" pitchFamily="2" charset="0"/>
              </a:rPr>
              <a:t>jhf;Fjy</a:t>
            </a:r>
            <a:r>
              <a:rPr lang="en-US" sz="1600" dirty="0" smtClean="0">
                <a:latin typeface="Kalaham" pitchFamily="2" charset="0"/>
              </a:rPr>
              <a:t>; </a:t>
            </a:r>
            <a:r>
              <a:rPr lang="en-US" sz="1600" dirty="0" err="1" smtClean="0">
                <a:latin typeface="Kalaham" pitchFamily="2" charset="0"/>
              </a:rPr>
              <a:t>nra;a</a:t>
            </a:r>
            <a:r>
              <a:rPr lang="en-US" sz="1600" dirty="0" smtClean="0">
                <a:latin typeface="Kalaham" pitchFamily="2" charset="0"/>
              </a:rPr>
              <a:t> </a:t>
            </a:r>
            <a:r>
              <a:rPr lang="en-US" sz="1600" dirty="0" err="1" smtClean="0">
                <a:latin typeface="Kalaham" pitchFamily="2" charset="0"/>
              </a:rPr>
              <a:t>Mq;fpNyaupd</a:t>
            </a:r>
            <a:r>
              <a:rPr lang="en-US" sz="1600" dirty="0" smtClean="0">
                <a:latin typeface="Kalaham" pitchFamily="2" charset="0"/>
              </a:rPr>
              <a:t>; </a:t>
            </a:r>
            <a:r>
              <a:rPr lang="en-US" sz="1600" dirty="0" err="1" smtClean="0">
                <a:latin typeface="Kalaham" pitchFamily="2" charset="0"/>
              </a:rPr>
              <a:t>gyk</a:t>
            </a:r>
            <a:r>
              <a:rPr lang="en-US" sz="1600" dirty="0" smtClean="0">
                <a:latin typeface="Kalaham" pitchFamily="2" charset="0"/>
              </a:rPr>
              <a:t>; ,</a:t>
            </a:r>
            <a:r>
              <a:rPr lang="en-US" sz="1600" dirty="0" err="1" smtClean="0">
                <a:latin typeface="Kalaham" pitchFamily="2" charset="0"/>
              </a:rPr>
              <a:t>Uf;ftpy;iy</a:t>
            </a:r>
            <a:r>
              <a:rPr lang="en-US" sz="1600" dirty="0" smtClean="0">
                <a:latin typeface="Kalaham" pitchFamily="2" charset="0"/>
              </a:rPr>
              <a:t> </a:t>
            </a:r>
            <a:r>
              <a:rPr lang="en-US" sz="1600" dirty="0" err="1" smtClean="0">
                <a:latin typeface="Kalaham" pitchFamily="2" charset="0"/>
              </a:rPr>
              <a:t>njd;fpof;F</a:t>
            </a:r>
            <a:r>
              <a:rPr lang="en-US" sz="1600" dirty="0" smtClean="0">
                <a:latin typeface="Kalaham" pitchFamily="2" charset="0"/>
              </a:rPr>
              <a:t> </a:t>
            </a:r>
            <a:r>
              <a:rPr lang="en-US" sz="1600" dirty="0" err="1" smtClean="0">
                <a:latin typeface="Kalaham" pitchFamily="2" charset="0"/>
              </a:rPr>
              <a:t>Mrpah</a:t>
            </a:r>
            <a:r>
              <a:rPr lang="en-US" sz="1600" dirty="0" smtClean="0">
                <a:latin typeface="Kalaham" pitchFamily="2" charset="0"/>
              </a:rPr>
              <a:t> </a:t>
            </a:r>
            <a:r>
              <a:rPr lang="en-US" sz="1600" dirty="0" err="1" smtClean="0">
                <a:latin typeface="Kalaham" pitchFamily="2" charset="0"/>
              </a:rPr>
              <a:t>gpuNjrq;fspy</a:t>
            </a:r>
            <a:r>
              <a:rPr lang="en-US" sz="1600" dirty="0" smtClean="0">
                <a:latin typeface="Kalaham" pitchFamily="2" charset="0"/>
              </a:rPr>
              <a:t>; ,</a:t>
            </a:r>
            <a:r>
              <a:rPr lang="en-US" sz="1600" dirty="0" err="1" smtClean="0">
                <a:latin typeface="Kalaham" pitchFamily="2" charset="0"/>
              </a:rPr>
              <a:t>Ue;J</a:t>
            </a:r>
            <a:r>
              <a:rPr lang="en-US" sz="1600" dirty="0" smtClean="0">
                <a:latin typeface="Kalaham" pitchFamily="2" charset="0"/>
              </a:rPr>
              <a:t> </a:t>
            </a:r>
            <a:r>
              <a:rPr lang="en-US" sz="1600" dirty="0" err="1" smtClean="0">
                <a:latin typeface="Kalaham" pitchFamily="2" charset="0"/>
              </a:rPr>
              <a:t>Mq;fpNyau</a:t>
            </a:r>
            <a:r>
              <a:rPr lang="en-US" sz="1600" dirty="0" smtClean="0">
                <a:latin typeface="Kalaham" pitchFamily="2" charset="0"/>
              </a:rPr>
              <a:t>; </a:t>
            </a:r>
            <a:r>
              <a:rPr lang="en-US" sz="1600" dirty="0" err="1" smtClean="0">
                <a:latin typeface="Kalaham" pitchFamily="2" charset="0"/>
              </a:rPr>
              <a:t>nrd;W</a:t>
            </a:r>
            <a:r>
              <a:rPr lang="en-US" sz="1600" dirty="0" smtClean="0">
                <a:latin typeface="Kalaham" pitchFamily="2" charset="0"/>
              </a:rPr>
              <a:t> </a:t>
            </a:r>
            <a:r>
              <a:rPr lang="en-US" sz="1600" dirty="0" err="1" smtClean="0">
                <a:latin typeface="Kalaham" pitchFamily="2" charset="0"/>
              </a:rPr>
              <a:t>tpl;ldu</a:t>
            </a:r>
            <a:r>
              <a:rPr lang="en-US" sz="1600" dirty="0" smtClean="0">
                <a:latin typeface="Kalaham" pitchFamily="2" charset="0"/>
              </a:rPr>
              <a:t>;. </a:t>
            </a:r>
            <a:r>
              <a:rPr lang="en-US" sz="1600" dirty="0" err="1" smtClean="0">
                <a:latin typeface="Kalaham" pitchFamily="2" charset="0"/>
              </a:rPr>
              <a:t>mjd</a:t>
            </a:r>
            <a:r>
              <a:rPr lang="en-US" sz="1600" dirty="0" smtClean="0">
                <a:latin typeface="Kalaham" pitchFamily="2" charset="0"/>
              </a:rPr>
              <a:t>; </a:t>
            </a:r>
            <a:r>
              <a:rPr lang="en-US" sz="1600" dirty="0" err="1" smtClean="0">
                <a:latin typeface="Kalaham" pitchFamily="2" charset="0"/>
              </a:rPr>
              <a:t>gpd;du</a:t>
            </a:r>
            <a:r>
              <a:rPr lang="en-US" sz="1600" dirty="0" smtClean="0">
                <a:latin typeface="Kalaham" pitchFamily="2" charset="0"/>
              </a:rPr>
              <a:t>; </a:t>
            </a:r>
            <a:r>
              <a:rPr lang="en-US" sz="1600" dirty="0" err="1" smtClean="0">
                <a:latin typeface="Kalaham" pitchFamily="2" charset="0"/>
              </a:rPr>
              <a:t>mtu;fs</a:t>
            </a:r>
            <a:r>
              <a:rPr lang="en-US" sz="1600" dirty="0" smtClean="0">
                <a:latin typeface="Kalaham" pitchFamily="2" charset="0"/>
              </a:rPr>
              <a:t>; ,</a:t>
            </a:r>
            <a:r>
              <a:rPr lang="en-US" sz="1600" dirty="0" err="1" smtClean="0">
                <a:latin typeface="Kalaham" pitchFamily="2" charset="0"/>
              </a:rPr>
              <a:t>e;jpah</a:t>
            </a:r>
            <a:r>
              <a:rPr lang="en-US" sz="1600" dirty="0" smtClean="0">
                <a:latin typeface="Kalaham" pitchFamily="2" charset="0"/>
              </a:rPr>
              <a:t> </a:t>
            </a:r>
            <a:r>
              <a:rPr lang="en-US" sz="1600" dirty="0" err="1" smtClean="0">
                <a:latin typeface="Kalaham" pitchFamily="2" charset="0"/>
              </a:rPr>
              <a:t>kPJ</a:t>
            </a:r>
            <a:r>
              <a:rPr lang="en-US" sz="1600" dirty="0" smtClean="0">
                <a:latin typeface="Kalaham" pitchFamily="2" charset="0"/>
              </a:rPr>
              <a:t> </a:t>
            </a:r>
            <a:r>
              <a:rPr lang="en-US" sz="1600" dirty="0" err="1" smtClean="0">
                <a:latin typeface="Kalaham" pitchFamily="2" charset="0"/>
              </a:rPr>
              <a:t>jkJ</a:t>
            </a:r>
            <a:r>
              <a:rPr lang="en-US" sz="1600" dirty="0" smtClean="0">
                <a:latin typeface="Kalaham" pitchFamily="2" charset="0"/>
              </a:rPr>
              <a:t> </a:t>
            </a:r>
            <a:r>
              <a:rPr lang="en-US" sz="1600" dirty="0" err="1" smtClean="0">
                <a:latin typeface="Kalaham" pitchFamily="2" charset="0"/>
              </a:rPr>
              <a:t>G+uz</a:t>
            </a:r>
            <a:r>
              <a:rPr lang="en-US" sz="1600" dirty="0" smtClean="0">
                <a:latin typeface="Kalaham" pitchFamily="2" charset="0"/>
              </a:rPr>
              <a:t> </a:t>
            </a:r>
            <a:r>
              <a:rPr lang="en-US" sz="1600" dirty="0" err="1" smtClean="0">
                <a:latin typeface="Kalaham" pitchFamily="2" charset="0"/>
              </a:rPr>
              <a:t>ftdj;ij</a:t>
            </a:r>
            <a:r>
              <a:rPr lang="en-US" sz="1600" dirty="0" smtClean="0">
                <a:latin typeface="Kalaham" pitchFamily="2" charset="0"/>
              </a:rPr>
              <a:t> </a:t>
            </a:r>
            <a:r>
              <a:rPr lang="en-US" sz="1600" dirty="0" err="1" smtClean="0">
                <a:latin typeface="Kalaham" pitchFamily="2" charset="0"/>
              </a:rPr>
              <a:t>nrYj;jpajhf</a:t>
            </a:r>
            <a:r>
              <a:rPr lang="en-US" sz="1600" dirty="0" smtClean="0">
                <a:latin typeface="Kalaham" pitchFamily="2" charset="0"/>
              </a:rPr>
              <a:t> </a:t>
            </a:r>
            <a:r>
              <a:rPr lang="en-US" sz="1600" dirty="0" err="1" smtClean="0">
                <a:latin typeface="Kalaham" pitchFamily="2" charset="0"/>
              </a:rPr>
              <a:t>njupfpwJ</a:t>
            </a:r>
            <a:r>
              <a:rPr lang="en-US" sz="1600" dirty="0" smtClean="0">
                <a:latin typeface="Kalaham" pitchFamily="2" charset="0"/>
              </a:rPr>
              <a:t>.</a:t>
            </a:r>
            <a:r>
              <a:rPr lang="en-US" dirty="0" smtClean="0">
                <a:latin typeface="Kalaham" pitchFamily="2" charset="0"/>
              </a:rPr>
              <a:t> </a:t>
            </a:r>
          </a:p>
          <a:p>
            <a:pPr algn="just"/>
            <a:r>
              <a:rPr lang="en-US" sz="1600" dirty="0">
                <a:latin typeface="Kalaham" pitchFamily="2" charset="0"/>
              </a:rPr>
              <a:t> </a:t>
            </a:r>
            <a:r>
              <a:rPr lang="en-US" sz="1600" dirty="0" smtClean="0">
                <a:latin typeface="Kalaham" pitchFamily="2" charset="0"/>
              </a:rPr>
              <a:t> 17 Mk; E}</a:t>
            </a:r>
            <a:r>
              <a:rPr lang="en-US" sz="1600" dirty="0" err="1" smtClean="0">
                <a:latin typeface="Kalaham" pitchFamily="2" charset="0"/>
              </a:rPr>
              <a:t>w;whz;bd</a:t>
            </a:r>
            <a:r>
              <a:rPr lang="en-US" sz="1600" dirty="0" smtClean="0">
                <a:latin typeface="Kalaham" pitchFamily="2" charset="0"/>
              </a:rPr>
              <a:t>; </a:t>
            </a:r>
            <a:r>
              <a:rPr lang="en-US" sz="1600" dirty="0" err="1" smtClean="0">
                <a:latin typeface="Kalaham" pitchFamily="2" charset="0"/>
              </a:rPr>
              <a:t>Kd;gFjpapy</a:t>
            </a:r>
            <a:r>
              <a:rPr lang="en-US" sz="1600" dirty="0" smtClean="0">
                <a:latin typeface="Kalaham" pitchFamily="2" charset="0"/>
              </a:rPr>
              <a:t>; </a:t>
            </a:r>
            <a:r>
              <a:rPr lang="en-US" sz="1600" dirty="0" err="1" smtClean="0">
                <a:latin typeface="Kalaham" pitchFamily="2" charset="0"/>
              </a:rPr>
              <a:t>nrd;id</a:t>
            </a:r>
            <a:r>
              <a:rPr lang="en-US" sz="1600" dirty="0" smtClean="0">
                <a:latin typeface="Kalaham" pitchFamily="2" charset="0"/>
              </a:rPr>
              <a:t>&gt; </a:t>
            </a:r>
            <a:r>
              <a:rPr lang="en-US" sz="1600" dirty="0" err="1" smtClean="0">
                <a:latin typeface="Kalaham" pitchFamily="2" charset="0"/>
              </a:rPr>
              <a:t>gk;gha</a:t>
            </a:r>
            <a:r>
              <a:rPr lang="en-US" sz="1600" dirty="0" smtClean="0">
                <a:latin typeface="Kalaham" pitchFamily="2" charset="0"/>
              </a:rPr>
              <a:t>;&gt; </a:t>
            </a:r>
            <a:r>
              <a:rPr lang="en-US" sz="1600" dirty="0" err="1" smtClean="0">
                <a:latin typeface="Kalaham" pitchFamily="2" charset="0"/>
              </a:rPr>
              <a:t>fy;fj;jh</a:t>
            </a:r>
            <a:r>
              <a:rPr lang="en-US" sz="1600" dirty="0" smtClean="0">
                <a:latin typeface="Kalaham" pitchFamily="2" charset="0"/>
              </a:rPr>
              <a:t>&gt; </a:t>
            </a:r>
            <a:r>
              <a:rPr lang="en-US" sz="1600" dirty="0" err="1" smtClean="0">
                <a:latin typeface="Kalaham" pitchFamily="2" charset="0"/>
              </a:rPr>
              <a:t>cl;gl</a:t>
            </a:r>
            <a:r>
              <a:rPr lang="en-US" sz="1600" dirty="0" smtClean="0">
                <a:latin typeface="Kalaham" pitchFamily="2" charset="0"/>
              </a:rPr>
              <a:t> </a:t>
            </a:r>
            <a:r>
              <a:rPr lang="en-US" sz="1600" dirty="0" err="1" smtClean="0">
                <a:latin typeface="Kalaham" pitchFamily="2" charset="0"/>
              </a:rPr>
              <a:t>gy;gpuNjrq;fspy</a:t>
            </a:r>
            <a:r>
              <a:rPr lang="en-US" sz="1600" dirty="0" smtClean="0">
                <a:latin typeface="Kalaham" pitchFamily="2" charset="0"/>
              </a:rPr>
              <a:t>;  </a:t>
            </a:r>
          </a:p>
          <a:p>
            <a:pPr algn="just"/>
            <a:r>
              <a:rPr lang="en-US" sz="1600" dirty="0">
                <a:latin typeface="Kalaham" pitchFamily="2" charset="0"/>
              </a:rPr>
              <a:t> </a:t>
            </a:r>
            <a:r>
              <a:rPr lang="en-US" sz="1600" dirty="0" smtClean="0">
                <a:latin typeface="Kalaham" pitchFamily="2" charset="0"/>
              </a:rPr>
              <a:t> </a:t>
            </a:r>
            <a:r>
              <a:rPr lang="en-US" sz="1600" dirty="0" err="1" smtClean="0">
                <a:latin typeface="Kalaham" pitchFamily="2" charset="0"/>
              </a:rPr>
              <a:t>tu;j;jf</a:t>
            </a:r>
            <a:r>
              <a:rPr lang="en-US" sz="1600" dirty="0" smtClean="0">
                <a:latin typeface="Kalaham" pitchFamily="2" charset="0"/>
              </a:rPr>
              <a:t> </a:t>
            </a:r>
            <a:r>
              <a:rPr lang="en-US" sz="1600" dirty="0" err="1" smtClean="0">
                <a:latin typeface="Kalaham" pitchFamily="2" charset="0"/>
              </a:rPr>
              <a:t>epiyaq;fis</a:t>
            </a:r>
            <a:r>
              <a:rPr lang="en-US" sz="1600" dirty="0" smtClean="0">
                <a:latin typeface="Kalaham" pitchFamily="2" charset="0"/>
              </a:rPr>
              <a:t> </a:t>
            </a:r>
            <a:r>
              <a:rPr lang="en-US" sz="1600" dirty="0" err="1" smtClean="0">
                <a:latin typeface="Kalaham" pitchFamily="2" charset="0"/>
              </a:rPr>
              <a:t>Muk;gpf;f</a:t>
            </a:r>
            <a:r>
              <a:rPr lang="en-US" sz="1600" dirty="0" smtClean="0">
                <a:latin typeface="Kalaham" pitchFamily="2" charset="0"/>
              </a:rPr>
              <a:t> </a:t>
            </a:r>
            <a:r>
              <a:rPr lang="en-US" sz="1600" dirty="0" err="1" smtClean="0">
                <a:latin typeface="Kalaham" pitchFamily="2" charset="0"/>
              </a:rPr>
              <a:t>Kbahjjhf</a:t>
            </a:r>
            <a:r>
              <a:rPr lang="en-US" sz="1600" dirty="0" smtClean="0">
                <a:latin typeface="Kalaham" pitchFamily="2" charset="0"/>
              </a:rPr>
              <a:t> ,</a:t>
            </a:r>
            <a:r>
              <a:rPr lang="en-US" sz="1600" dirty="0" err="1" smtClean="0">
                <a:latin typeface="Kalaham" pitchFamily="2" charset="0"/>
              </a:rPr>
              <a:t>Ue;jJ</a:t>
            </a:r>
            <a:r>
              <a:rPr lang="en-US" sz="1600" dirty="0" smtClean="0">
                <a:latin typeface="Kalaham" pitchFamily="2" charset="0"/>
              </a:rPr>
              <a:t>.  </a:t>
            </a:r>
            <a:endParaRPr lang="en-US" sz="1600" dirty="0">
              <a:latin typeface="Kalaham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0" y="6148030"/>
            <a:ext cx="3714550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err="1" smtClean="0">
                <a:solidFill>
                  <a:srgbClr val="7030A0"/>
                </a:solidFill>
                <a:latin typeface="A Tamil" pitchFamily="2" charset="0"/>
              </a:rPr>
              <a:t>Nffhiy</a:t>
            </a:r>
            <a:r>
              <a:rPr lang="en-US" sz="1400" dirty="0" smtClean="0">
                <a:solidFill>
                  <a:srgbClr val="7030A0"/>
                </a:solidFill>
                <a:latin typeface="A Tamil" pitchFamily="2" charset="0"/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  <a:latin typeface="A Tamil" pitchFamily="2" charset="0"/>
              </a:rPr>
              <a:t>tyaf</a:t>
            </a:r>
            <a:r>
              <a:rPr lang="en-US" sz="1400" dirty="0" smtClean="0">
                <a:solidFill>
                  <a:srgbClr val="7030A0"/>
                </a:solidFill>
                <a:latin typeface="A Tamil" pitchFamily="2" charset="0"/>
              </a:rPr>
              <a:t>; </a:t>
            </a:r>
            <a:r>
              <a:rPr lang="en-US" sz="1400" dirty="0" err="1" smtClean="0">
                <a:solidFill>
                  <a:srgbClr val="7030A0"/>
                </a:solidFill>
                <a:latin typeface="A Tamil" pitchFamily="2" charset="0"/>
              </a:rPr>
              <a:t>fy;tpf</a:t>
            </a:r>
            <a:r>
              <a:rPr lang="en-US" sz="1400" dirty="0" smtClean="0">
                <a:solidFill>
                  <a:srgbClr val="7030A0"/>
                </a:solidFill>
                <a:latin typeface="A Tamil" pitchFamily="2" charset="0"/>
              </a:rPr>
              <a:t>; </a:t>
            </a:r>
            <a:r>
              <a:rPr lang="en-US" sz="1400" dirty="0" err="1" smtClean="0">
                <a:solidFill>
                  <a:srgbClr val="7030A0"/>
                </a:solidFill>
                <a:latin typeface="A Tamil" pitchFamily="2" charset="0"/>
              </a:rPr>
              <a:t>fhupahya</a:t>
            </a:r>
            <a:r>
              <a:rPr lang="en-US" sz="1400" dirty="0" smtClean="0">
                <a:solidFill>
                  <a:srgbClr val="7030A0"/>
                </a:solidFill>
                <a:latin typeface="A Tamil" pitchFamily="2" charset="0"/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  <a:latin typeface="A Tamil" pitchFamily="2" charset="0"/>
              </a:rPr>
              <a:t>r%ftpQ;Qhdg</a:t>
            </a:r>
            <a:r>
              <a:rPr lang="en-US" sz="1400" dirty="0" smtClean="0">
                <a:solidFill>
                  <a:srgbClr val="7030A0"/>
                </a:solidFill>
                <a:latin typeface="A Tamil" pitchFamily="2" charset="0"/>
              </a:rPr>
              <a:t>; </a:t>
            </a:r>
            <a:r>
              <a:rPr lang="en-US" sz="1400" dirty="0" err="1" smtClean="0">
                <a:solidFill>
                  <a:srgbClr val="7030A0"/>
                </a:solidFill>
                <a:latin typeface="A Tamil" pitchFamily="2" charset="0"/>
              </a:rPr>
              <a:t>gpupT</a:t>
            </a:r>
            <a:endParaRPr lang="en-US" sz="1400" dirty="0">
              <a:solidFill>
                <a:srgbClr val="7030A0"/>
              </a:solidFill>
              <a:latin typeface="A Tami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6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52400"/>
            <a:ext cx="8839200" cy="6905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FMGanganee" pitchFamily="2" charset="0"/>
              </a:rPr>
              <a:t>27' </a:t>
            </a:r>
            <a:r>
              <a:rPr lang="en-US" sz="2000" dirty="0" err="1" smtClean="0">
                <a:latin typeface="Kalaham" pitchFamily="2" charset="0"/>
              </a:rPr>
              <a:t>ve;j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gpujhdpapd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Ntz;LNfhSf;F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>
                <a:latin typeface="Kalaham" pitchFamily="2" charset="0"/>
              </a:rPr>
              <a:t>,</a:t>
            </a:r>
            <a:r>
              <a:rPr lang="en-US" sz="2000" dirty="0" err="1" smtClean="0">
                <a:latin typeface="Kalaham" pitchFamily="2" charset="0"/>
              </a:rPr>
              <a:t>dq;f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fd;drhkp</a:t>
            </a:r>
            <a:r>
              <a:rPr lang="en-US" sz="2000" dirty="0" smtClean="0">
                <a:latin typeface="Kalaham" pitchFamily="2" charset="0"/>
              </a:rPr>
              <a:t> = </a:t>
            </a:r>
            <a:r>
              <a:rPr lang="en-US" sz="2000" dirty="0" err="1" smtClean="0">
                <a:latin typeface="Kalaham" pitchFamily="2" charset="0"/>
              </a:rPr>
              <a:t>tpf;fpuk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rpq;f</a:t>
            </a:r>
            <a:r>
              <a:rPr lang="en-US" sz="2000" dirty="0" smtClean="0">
                <a:latin typeface="Kalaham" pitchFamily="2" charset="0"/>
              </a:rPr>
              <a:t> </a:t>
            </a:r>
            <a:endParaRPr lang="en-US" sz="2000" dirty="0" smtClean="0">
              <a:latin typeface="Kalaham" pitchFamily="2" charset="0"/>
            </a:endParaRPr>
          </a:p>
          <a:p>
            <a:pPr algn="just"/>
            <a:r>
              <a:rPr lang="en-US" sz="2000" dirty="0">
                <a:latin typeface="Kalaham" pitchFamily="2" charset="0"/>
              </a:rPr>
              <a:t> </a:t>
            </a:r>
            <a:r>
              <a:rPr lang="en-US" sz="2000" dirty="0" smtClean="0">
                <a:latin typeface="Kalaham" pitchFamily="2" charset="0"/>
              </a:rPr>
              <a:t>  </a:t>
            </a:r>
            <a:r>
              <a:rPr lang="en-US" sz="2000" dirty="0" err="1" smtClean="0">
                <a:latin typeface="Kalaham" pitchFamily="2" charset="0"/>
              </a:rPr>
              <a:t>vd;w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ngaupy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Kb#bdhd</a:t>
            </a:r>
            <a:r>
              <a:rPr lang="en-US" sz="2000" dirty="0" smtClean="0">
                <a:latin typeface="Kalaham" pitchFamily="2" charset="0"/>
              </a:rPr>
              <a:t>;?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FMGanganee" pitchFamily="2" charset="0"/>
              </a:rPr>
              <a:t>28' </a:t>
            </a:r>
            <a:r>
              <a:rPr lang="en-US" sz="2000" dirty="0" err="1" smtClean="0">
                <a:latin typeface="Kalaham" pitchFamily="2" charset="0"/>
              </a:rPr>
              <a:t>MSeu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Nehj;ij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mLj;J</a:t>
            </a:r>
            <a:r>
              <a:rPr lang="en-US" sz="2000" dirty="0" smtClean="0">
                <a:latin typeface="Kalaham" pitchFamily="2" charset="0"/>
              </a:rPr>
              <a:t> ,</a:t>
            </a:r>
            <a:r>
              <a:rPr lang="en-US" sz="2000" dirty="0" err="1" smtClean="0">
                <a:latin typeface="Kalaham" pitchFamily="2" charset="0"/>
              </a:rPr>
              <a:t>e;ehl;il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epu;tfpf;f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tUif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je;j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MSeu</a:t>
            </a:r>
            <a:r>
              <a:rPr lang="en-US" sz="2000" dirty="0" smtClean="0">
                <a:latin typeface="Kalaham" pitchFamily="2" charset="0"/>
              </a:rPr>
              <a:t>; </a:t>
            </a:r>
            <a:endParaRPr lang="en-US" sz="2000" dirty="0" smtClean="0">
              <a:latin typeface="Kalaham" pitchFamily="2" charset="0"/>
            </a:endParaRPr>
          </a:p>
          <a:p>
            <a:pPr algn="just"/>
            <a:r>
              <a:rPr lang="en-US" sz="2000" dirty="0">
                <a:latin typeface="Kalaham" pitchFamily="2" charset="0"/>
              </a:rPr>
              <a:t> </a:t>
            </a:r>
            <a:r>
              <a:rPr lang="en-US" sz="2000" dirty="0" smtClean="0">
                <a:latin typeface="Kalaham" pitchFamily="2" charset="0"/>
              </a:rPr>
              <a:t>   </a:t>
            </a:r>
            <a:r>
              <a:rPr lang="en-US" sz="2000" dirty="0" smtClean="0">
                <a:latin typeface="Kalaham" pitchFamily="2" charset="0"/>
              </a:rPr>
              <a:t>ahu</a:t>
            </a:r>
            <a:r>
              <a:rPr lang="en-US" sz="2000" dirty="0" smtClean="0">
                <a:latin typeface="Kalaham" pitchFamily="2" charset="0"/>
              </a:rPr>
              <a:t>;?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FMGanganee" pitchFamily="2" charset="0"/>
              </a:rPr>
              <a:t>29' </a:t>
            </a:r>
            <a:r>
              <a:rPr lang="en-US" sz="2000" dirty="0" err="1" smtClean="0">
                <a:latin typeface="Kalaham" pitchFamily="2" charset="0"/>
              </a:rPr>
              <a:t>Njhk</a:t>
            </a:r>
            <a:r>
              <a:rPr lang="en-US" sz="2000" dirty="0" smtClean="0">
                <a:latin typeface="Kalaham" pitchFamily="2" charset="0"/>
              </a:rPr>
              <a:t>]; </a:t>
            </a:r>
            <a:r>
              <a:rPr lang="en-US" sz="2000" dirty="0" err="1" smtClean="0">
                <a:latin typeface="Kalaham" pitchFamily="2" charset="0"/>
              </a:rPr>
              <a:t>nkapz;l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uz;l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kiy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ehl;bid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vjpu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fhyj;jpy</a:t>
            </a:r>
            <a:r>
              <a:rPr lang="en-US" sz="2000" dirty="0" smtClean="0">
                <a:latin typeface="Kalaham" pitchFamily="2" charset="0"/>
              </a:rPr>
              <a:t>; </a:t>
            </a:r>
          </a:p>
          <a:p>
            <a:pPr algn="just"/>
            <a:r>
              <a:rPr lang="en-US" sz="2000" dirty="0">
                <a:latin typeface="Kalaham" pitchFamily="2" charset="0"/>
              </a:rPr>
              <a:t> 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Mf;fpukpg;gjw;fhf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je;jpu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cghakhf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nraw;gLtjw;fhf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cgNahfpj;j</a:t>
            </a:r>
            <a:r>
              <a:rPr lang="en-US" sz="2000" dirty="0" smtClean="0">
                <a:latin typeface="Kalaham" pitchFamily="2" charset="0"/>
              </a:rPr>
              <a:t> </a:t>
            </a:r>
          </a:p>
          <a:p>
            <a:pPr algn="just"/>
            <a:r>
              <a:rPr lang="en-US" sz="2000" dirty="0">
                <a:latin typeface="Kalaham" pitchFamily="2" charset="0"/>
              </a:rPr>
              <a:t> 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mur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cj;jpNahfj;ju</a:t>
            </a:r>
            <a:r>
              <a:rPr lang="en-US" sz="2000" dirty="0" smtClean="0">
                <a:latin typeface="Kalaham" pitchFamily="2" charset="0"/>
              </a:rPr>
              <a:t>; ahu;?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FMGanganee" pitchFamily="2" charset="0"/>
              </a:rPr>
              <a:t>30' </a:t>
            </a:r>
            <a:r>
              <a:rPr lang="en-US" sz="2000" dirty="0" smtClean="0">
                <a:latin typeface="Kalaham" pitchFamily="2" charset="0"/>
              </a:rPr>
              <a:t>N[</a:t>
            </a:r>
            <a:r>
              <a:rPr lang="en-US" sz="2000" dirty="0" err="1" smtClean="0">
                <a:latin typeface="Kalaham" pitchFamily="2" charset="0"/>
              </a:rPr>
              <a:t>hd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nlhapdp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rpq;fs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nkhopia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fw;Wf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nfhz;lJ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ahUila</a:t>
            </a:r>
            <a:r>
              <a:rPr lang="en-US" sz="2000" dirty="0" smtClean="0">
                <a:latin typeface="Kalaham" pitchFamily="2" charset="0"/>
              </a:rPr>
              <a:t> </a:t>
            </a:r>
          </a:p>
          <a:p>
            <a:pPr algn="just"/>
            <a:r>
              <a:rPr lang="en-US" sz="2000" dirty="0">
                <a:latin typeface="Kalaham" pitchFamily="2" charset="0"/>
              </a:rPr>
              <a:t> </a:t>
            </a:r>
            <a:r>
              <a:rPr lang="en-US" sz="2000" dirty="0" smtClean="0">
                <a:latin typeface="Kalaham" pitchFamily="2" charset="0"/>
              </a:rPr>
              <a:t>  </a:t>
            </a:r>
            <a:r>
              <a:rPr lang="en-US" sz="2000" dirty="0" err="1" smtClean="0">
                <a:latin typeface="Kalaham" pitchFamily="2" charset="0"/>
              </a:rPr>
              <a:t>jiyikapd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fPo</a:t>
            </a:r>
            <a:r>
              <a:rPr lang="en-US" sz="2000" dirty="0" smtClean="0">
                <a:latin typeface="Kalaham" pitchFamily="2" charset="0"/>
              </a:rPr>
              <a:t>;? 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FMGanganee" pitchFamily="2" charset="0"/>
              </a:rPr>
              <a:t>31' </a:t>
            </a:r>
            <a:r>
              <a:rPr lang="en-US" sz="2000" dirty="0" err="1" smtClean="0">
                <a:latin typeface="Kalaham" pitchFamily="2" charset="0"/>
              </a:rPr>
              <a:t>kiyehl;L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smtClean="0">
                <a:latin typeface="Kalaham" pitchFamily="2" charset="0"/>
              </a:rPr>
              <a:t>uh[</a:t>
            </a:r>
            <a:r>
              <a:rPr lang="en-US" sz="2000" dirty="0" err="1" smtClean="0">
                <a:latin typeface="Kalaham" pitchFamily="2" charset="0"/>
              </a:rPr>
              <a:t>jhdp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njhlu;ghd</a:t>
            </a:r>
            <a:r>
              <a:rPr lang="en-US" sz="2000" dirty="0" smtClean="0">
                <a:latin typeface="Kalaham" pitchFamily="2" charset="0"/>
              </a:rPr>
              <a:t> ,</a:t>
            </a:r>
            <a:r>
              <a:rPr lang="en-US" sz="2000" dirty="0" err="1" smtClean="0">
                <a:latin typeface="Kalaham" pitchFamily="2" charset="0"/>
              </a:rPr>
              <a:t>ufrpaq;fis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njupe;J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nfhs;tjw;fhf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smtClean="0">
                <a:latin typeface="Kalaham" pitchFamily="2" charset="0"/>
              </a:rPr>
              <a:t> </a:t>
            </a:r>
          </a:p>
          <a:p>
            <a:pPr algn="just"/>
            <a:r>
              <a:rPr lang="en-US" sz="2000" dirty="0">
                <a:latin typeface="Kalaham" pitchFamily="2" charset="0"/>
              </a:rPr>
              <a:t> 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Mq;fpNyau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gad;gLj;jpf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nfhz;l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efu;fisf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Fwpg;gpLf</a:t>
            </a:r>
            <a:r>
              <a:rPr lang="en-US" sz="2000" dirty="0" smtClean="0">
                <a:latin typeface="Kalaham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FMGanganee" pitchFamily="2" charset="0"/>
              </a:rPr>
              <a:t>32' </a:t>
            </a:r>
            <a:r>
              <a:rPr lang="en-US" sz="2000" dirty="0" smtClean="0">
                <a:latin typeface="Kalaham" pitchFamily="2" charset="0"/>
              </a:rPr>
              <a:t>= </a:t>
            </a:r>
            <a:r>
              <a:rPr lang="en-US" sz="2000" dirty="0" err="1" smtClean="0">
                <a:latin typeface="Kalaham" pitchFamily="2" charset="0"/>
              </a:rPr>
              <a:t>tpf;fpuk</a:t>
            </a:r>
            <a:r>
              <a:rPr lang="en-US" sz="2000" dirty="0" smtClean="0">
                <a:latin typeface="Kalaham" pitchFamily="2" charset="0"/>
              </a:rPr>
              <a:t> uh[</a:t>
            </a:r>
            <a:r>
              <a:rPr lang="en-US" sz="2000" dirty="0" err="1" smtClean="0">
                <a:latin typeface="Kalaham" pitchFamily="2" charset="0"/>
              </a:rPr>
              <a:t>rpq;f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kd;ddhy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kuz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jz;lidf;F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cs;shd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mjpfhup</a:t>
            </a:r>
            <a:r>
              <a:rPr lang="en-US" sz="2000" dirty="0" smtClean="0">
                <a:latin typeface="Kalaham" pitchFamily="2" charset="0"/>
              </a:rPr>
              <a:t> </a:t>
            </a:r>
            <a:endParaRPr lang="en-US" sz="2000" dirty="0" smtClean="0">
              <a:latin typeface="Kalaham" pitchFamily="2" charset="0"/>
            </a:endParaRPr>
          </a:p>
          <a:p>
            <a:pPr algn="just"/>
            <a:r>
              <a:rPr lang="en-US" sz="2000" dirty="0">
                <a:latin typeface="Kalaham" pitchFamily="2" charset="0"/>
              </a:rPr>
              <a:t> </a:t>
            </a:r>
            <a:r>
              <a:rPr lang="en-US" sz="2000" dirty="0" smtClean="0">
                <a:latin typeface="Kalaham" pitchFamily="2" charset="0"/>
              </a:rPr>
              <a:t>  </a:t>
            </a:r>
            <a:r>
              <a:rPr lang="en-US" sz="2000" dirty="0" smtClean="0">
                <a:latin typeface="Kalaham" pitchFamily="2" charset="0"/>
              </a:rPr>
              <a:t>ahu;?</a:t>
            </a:r>
          </a:p>
          <a:p>
            <a:pPr>
              <a:lnSpc>
                <a:spcPct val="107000"/>
              </a:lnSpc>
            </a:pPr>
            <a:r>
              <a:rPr lang="en-US" sz="2000" dirty="0" smtClean="0">
                <a:solidFill>
                  <a:prstClr val="black"/>
                </a:solidFill>
                <a:latin typeface="FMGanganee" pitchFamily="2" charset="0"/>
              </a:rPr>
              <a:t>33</a:t>
            </a:r>
            <a:r>
              <a:rPr lang="en-US" sz="200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Iskoola Pota" panose="020B0502040204020203" pitchFamily="34" charset="0"/>
              </a:rPr>
              <a:t>. </a:t>
            </a:r>
            <a:r>
              <a:rPr lang="en-US" sz="2000" dirty="0">
                <a:latin typeface="Kalaham" pitchFamily="2" charset="0"/>
                <a:ea typeface="Times New Roman" panose="02020603050405020304" pitchFamily="18" charset="0"/>
                <a:cs typeface="Iskoola Pota" panose="020B0502040204020203" pitchFamily="34" charset="0"/>
              </a:rPr>
              <a:t>=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tpf;fpuk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uh[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rpq;f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kd;dd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,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Wjp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rpy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tUlq;fspy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Kd;ndLj;Jr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endParaRPr lang="en-US" sz="2000" dirty="0" smtClean="0">
              <a:latin typeface="Kalaham" pitchFamily="2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smtClean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 </a:t>
            </a:r>
            <a:r>
              <a:rPr lang="en-US" sz="2000" dirty="0" err="1" smtClean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nrd;w</a:t>
            </a:r>
            <a:r>
              <a:rPr lang="en-US" sz="2000" dirty="0" smtClean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 smtClean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ed;ikahd</a:t>
            </a:r>
            <a:r>
              <a:rPr lang="en-US" sz="2000" dirty="0" smtClean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tplaq;fisf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Fwpg;gpLf</a:t>
            </a:r>
            <a:r>
              <a:rPr lang="en-US" sz="2000" dirty="0" smtClean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.</a:t>
            </a:r>
          </a:p>
          <a:p>
            <a:pPr>
              <a:lnSpc>
                <a:spcPct val="107000"/>
              </a:lnSpc>
            </a:pPr>
            <a:r>
              <a:rPr lang="en-US" sz="2000" dirty="0" smtClean="0">
                <a:solidFill>
                  <a:prstClr val="black"/>
                </a:solidFill>
                <a:latin typeface="FMGanganee" pitchFamily="2" charset="0"/>
              </a:rPr>
              <a:t>34'</a:t>
            </a:r>
            <a:r>
              <a:rPr lang="en-US" sz="1600" dirty="0" smtClean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=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tpf;fpuk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uh[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rpq;f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kd;dDf;Fk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kiyehl;L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kf;fSf;FkpilNa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endParaRPr lang="en-US" sz="2000" dirty="0" smtClean="0">
              <a:latin typeface="Kalaham" pitchFamily="2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smtClean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 ,</a:t>
            </a:r>
            <a:r>
              <a:rPr lang="en-US" sz="2000" dirty="0" err="1" smtClean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ilntsp</a:t>
            </a:r>
            <a:r>
              <a:rPr lang="en-US" sz="2000" dirty="0" smtClean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Vw;gl;ljw;fhd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fhuzq;fis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jUf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>
              <a:lnSpc>
                <a:spcPct val="107000"/>
              </a:lnSpc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algn="just"/>
            <a:endParaRPr lang="en-US" sz="2000" dirty="0" smtClean="0">
              <a:latin typeface="Kalaham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76800" y="6511979"/>
            <a:ext cx="4095550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Nffhiy</a:t>
            </a:r>
            <a:r>
              <a:rPr lang="en-US" sz="1400" dirty="0">
                <a:solidFill>
                  <a:srgbClr val="7030A0"/>
                </a:solidFill>
                <a:latin typeface="A Tamil" pitchFamily="2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tyaf</a:t>
            </a:r>
            <a:r>
              <a:rPr lang="en-US" sz="1400" dirty="0">
                <a:solidFill>
                  <a:srgbClr val="7030A0"/>
                </a:solidFill>
                <a:latin typeface="A Tamil" pitchFamily="2" charset="0"/>
              </a:rPr>
              <a:t>; </a:t>
            </a:r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fy;tpf</a:t>
            </a:r>
            <a:r>
              <a:rPr lang="en-US" sz="1400" dirty="0">
                <a:solidFill>
                  <a:srgbClr val="7030A0"/>
                </a:solidFill>
                <a:latin typeface="A Tamil" pitchFamily="2" charset="0"/>
              </a:rPr>
              <a:t>; </a:t>
            </a:r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fhupahya</a:t>
            </a:r>
            <a:r>
              <a:rPr lang="en-US" sz="1400" dirty="0">
                <a:solidFill>
                  <a:srgbClr val="7030A0"/>
                </a:solidFill>
                <a:latin typeface="A Tamil" pitchFamily="2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r%ftpQ;Qhdg</a:t>
            </a:r>
            <a:r>
              <a:rPr lang="en-US" sz="1400" dirty="0">
                <a:solidFill>
                  <a:srgbClr val="7030A0"/>
                </a:solidFill>
                <a:latin typeface="A Tamil" pitchFamily="2" charset="0"/>
              </a:rPr>
              <a:t>; </a:t>
            </a:r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gpupT</a:t>
            </a:r>
            <a:endParaRPr lang="en-US" sz="1400" dirty="0">
              <a:solidFill>
                <a:srgbClr val="7030A0"/>
              </a:solidFill>
              <a:latin typeface="A Tami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71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8991601" cy="6493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FMGanganee" pitchFamily="2" charset="0"/>
              </a:rPr>
              <a:t>35'</a:t>
            </a:r>
            <a:r>
              <a:rPr lang="en-US" sz="2000" dirty="0"/>
              <a:t> </a:t>
            </a:r>
            <a:r>
              <a:rPr lang="en-US" sz="2000" dirty="0" err="1">
                <a:latin typeface="Kalaham" pitchFamily="2" charset="0"/>
              </a:rPr>
              <a:t>kiyehl;L</a:t>
            </a:r>
            <a:r>
              <a:rPr lang="en-US" sz="2000" dirty="0">
                <a:latin typeface="Kalaham" pitchFamily="2" charset="0"/>
              </a:rPr>
              <a:t> </a:t>
            </a:r>
            <a:r>
              <a:rPr lang="en-US" sz="2000" dirty="0" err="1">
                <a:latin typeface="Kalaham" pitchFamily="2" charset="0"/>
              </a:rPr>
              <a:t>cld;gbf;if</a:t>
            </a:r>
            <a:r>
              <a:rPr lang="en-US" sz="2000" dirty="0">
                <a:latin typeface="Kalaham" pitchFamily="2" charset="0"/>
              </a:rPr>
              <a:t> </a:t>
            </a:r>
            <a:r>
              <a:rPr lang="en-US" sz="2000" dirty="0" err="1">
                <a:latin typeface="Kalaham" pitchFamily="2" charset="0"/>
              </a:rPr>
              <a:t>ifr;rhj;jplg;gl;l</a:t>
            </a:r>
            <a:r>
              <a:rPr lang="en-US" sz="2000" dirty="0">
                <a:latin typeface="Kalaham" pitchFamily="2" charset="0"/>
              </a:rPr>
              <a:t> </a:t>
            </a:r>
            <a:r>
              <a:rPr lang="en-US" sz="2000" dirty="0" err="1">
                <a:latin typeface="Kalaham" pitchFamily="2" charset="0"/>
              </a:rPr>
              <a:t>tUlk</a:t>
            </a:r>
            <a:r>
              <a:rPr lang="en-US" sz="2000" dirty="0">
                <a:latin typeface="Kalaham" pitchFamily="2" charset="0"/>
              </a:rPr>
              <a:t>; ,</a:t>
            </a:r>
            <a:r>
              <a:rPr lang="en-US" sz="2000" dirty="0" err="1">
                <a:latin typeface="Kalaham" pitchFamily="2" charset="0"/>
              </a:rPr>
              <a:t>lk</a:t>
            </a:r>
            <a:r>
              <a:rPr lang="en-US" sz="2000" dirty="0">
                <a:latin typeface="Kalaham" pitchFamily="2" charset="0"/>
              </a:rPr>
              <a:t>; </a:t>
            </a:r>
            <a:r>
              <a:rPr lang="en-US" sz="2000" dirty="0" err="1">
                <a:latin typeface="Kalaham" pitchFamily="2" charset="0"/>
              </a:rPr>
              <a:t>kw;Wk</a:t>
            </a:r>
            <a:r>
              <a:rPr lang="en-US" sz="2000" dirty="0">
                <a:latin typeface="Kalaham" pitchFamily="2" charset="0"/>
              </a:rPr>
              <a:t>; </a:t>
            </a:r>
            <a:r>
              <a:rPr lang="en-US" sz="2000" dirty="0" err="1">
                <a:latin typeface="Kalaham" pitchFamily="2" charset="0"/>
              </a:rPr>
              <a:t>jpfjp</a:t>
            </a:r>
            <a:r>
              <a:rPr lang="en-US" sz="2000" dirty="0">
                <a:latin typeface="Kalaham" pitchFamily="2" charset="0"/>
              </a:rPr>
              <a:t>   </a:t>
            </a:r>
          </a:p>
          <a:p>
            <a:r>
              <a:rPr lang="en-US" sz="2000" dirty="0">
                <a:latin typeface="Kalaham" pitchFamily="2" charset="0"/>
              </a:rPr>
              <a:t>   </a:t>
            </a:r>
            <a:r>
              <a:rPr lang="en-US" sz="2000" dirty="0" err="1">
                <a:latin typeface="Kalaham" pitchFamily="2" charset="0"/>
              </a:rPr>
              <a:t>vd;gtw;iw</a:t>
            </a:r>
            <a:r>
              <a:rPr lang="en-US" sz="2000" dirty="0">
                <a:latin typeface="Kalaham" pitchFamily="2" charset="0"/>
              </a:rPr>
              <a:t> </a:t>
            </a:r>
            <a:r>
              <a:rPr lang="en-US" sz="2000" dirty="0" err="1">
                <a:latin typeface="Kalaham" pitchFamily="2" charset="0"/>
              </a:rPr>
              <a:t>Fwpg;gpLf</a:t>
            </a:r>
            <a:r>
              <a:rPr lang="en-US" sz="2000" dirty="0" smtClean="0">
                <a:latin typeface="Kalaham" pitchFamily="2" charset="0"/>
              </a:rPr>
              <a:t>.</a:t>
            </a:r>
            <a:r>
              <a:rPr lang="en-US" sz="2000" dirty="0" smtClean="0">
                <a:latin typeface="Kalaham" pitchFamily="2" charset="0"/>
              </a:rPr>
              <a:t> </a:t>
            </a:r>
          </a:p>
          <a:p>
            <a:pPr>
              <a:lnSpc>
                <a:spcPct val="107000"/>
              </a:lnSpc>
            </a:pPr>
            <a:r>
              <a:rPr lang="en-US" sz="2000" dirty="0" smtClean="0">
                <a:latin typeface="FMGanganee" pitchFamily="2" charset="0"/>
              </a:rPr>
              <a:t>36</a:t>
            </a:r>
            <a:r>
              <a:rPr lang="en-US" sz="2000" dirty="0" smtClean="0">
                <a:latin typeface="FMGanganee" pitchFamily="2" charset="0"/>
              </a:rPr>
              <a:t>'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kiyehl;L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cld;gbf;ifapy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Kjy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%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d;W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mj;jpahaq;fspy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endParaRPr lang="en-US" sz="2000" dirty="0" smtClean="0">
              <a:latin typeface="Kalaham" pitchFamily="2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smtClean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 </a:t>
            </a:r>
            <a:r>
              <a:rPr lang="en-US" sz="2000" dirty="0" err="1" smtClean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Fwpg;gplg;gl;l</a:t>
            </a:r>
            <a:r>
              <a:rPr lang="en-US" sz="2000" dirty="0" smtClean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 smtClean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tplaq;fs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vit</a:t>
            </a:r>
            <a:r>
              <a:rPr lang="en-US" sz="2000" dirty="0" smtClean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?</a:t>
            </a:r>
            <a:endParaRPr lang="en-US" sz="2000" dirty="0" smtClean="0">
              <a:latin typeface="FMGanganee" pitchFamily="2" charset="0"/>
            </a:endParaRPr>
          </a:p>
          <a:p>
            <a:pPr>
              <a:lnSpc>
                <a:spcPct val="107000"/>
              </a:lnSpc>
            </a:pPr>
            <a:r>
              <a:rPr lang="en-US" sz="2000" dirty="0" smtClean="0">
                <a:latin typeface="FMGanganee" pitchFamily="2" charset="0"/>
              </a:rPr>
              <a:t>37</a:t>
            </a:r>
            <a:r>
              <a:rPr lang="en-US" sz="2000" dirty="0" smtClean="0">
                <a:latin typeface="FMGanganee" pitchFamily="2" charset="0"/>
              </a:rPr>
              <a:t>'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kiyehl;L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cld;gbf;ifapy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ehd;fhtJ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mj;jpahaj;jpy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Fwpg;gplg;gl;l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endParaRPr lang="en-US" sz="2000" dirty="0" smtClean="0">
              <a:latin typeface="Kalaham" pitchFamily="2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smtClean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 </a:t>
            </a:r>
            <a:r>
              <a:rPr lang="en-US" sz="2000" dirty="0" err="1" smtClean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tplak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 smtClean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vJ</a:t>
            </a:r>
            <a:r>
              <a:rPr lang="en-US" sz="2000" dirty="0" smtClean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?</a:t>
            </a:r>
            <a:endParaRPr lang="en-US" sz="2000" dirty="0" smtClean="0">
              <a:latin typeface="FMGanganee" pitchFamily="2" charset="0"/>
            </a:endParaRPr>
          </a:p>
          <a:p>
            <a:pPr algn="just"/>
            <a:r>
              <a:rPr lang="en-US" sz="2000" dirty="0" smtClean="0">
                <a:latin typeface="FMGanganee" pitchFamily="2" charset="0"/>
              </a:rPr>
              <a:t>38</a:t>
            </a:r>
            <a:r>
              <a:rPr lang="en-US" sz="2000" dirty="0" smtClean="0">
                <a:latin typeface="FMGanganee" pitchFamily="2" charset="0"/>
              </a:rPr>
              <a:t>' 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1818 Mk;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Mz;L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Rje;jpug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Nghuhl;lk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vd;gJ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ahJ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?</a:t>
            </a:r>
            <a:endParaRPr lang="en-US" sz="2000" dirty="0" smtClean="0">
              <a:latin typeface="FMGanganee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FMGanganee" pitchFamily="2" charset="0"/>
              </a:rPr>
              <a:t>3</a:t>
            </a:r>
            <a:r>
              <a:rPr lang="en-US" sz="2000" dirty="0" smtClean="0">
                <a:latin typeface="A Malathi." pitchFamily="2" charset="0"/>
              </a:rPr>
              <a:t>9</a:t>
            </a:r>
            <a:r>
              <a:rPr lang="en-US" sz="2000" dirty="0">
                <a:latin typeface="FMGanganee" pitchFamily="2" charset="0"/>
              </a:rPr>
              <a:t>'</a:t>
            </a:r>
            <a:r>
              <a:rPr lang="en-US" sz="2000" dirty="0" smtClean="0">
                <a:latin typeface="FMGanganee" pitchFamily="2" charset="0"/>
              </a:rPr>
              <a:t>  </a:t>
            </a:r>
            <a:r>
              <a:rPr lang="en-US" sz="2000" dirty="0" smtClean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1818 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Mk;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Mz;L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Rje;jpug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Nghuhl;lk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,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lk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ngw;wikf;f;fhd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fhuzq;fs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endParaRPr lang="en-US" sz="2000" dirty="0" smtClean="0">
              <a:latin typeface="Kalaham" pitchFamily="2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algn="just"/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smtClean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 </a:t>
            </a:r>
            <a:r>
              <a:rPr lang="en-US" sz="2000" dirty="0" err="1" smtClean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ahJ</a:t>
            </a:r>
            <a:r>
              <a:rPr lang="en-US" sz="2000" dirty="0" smtClean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?</a:t>
            </a:r>
            <a:endParaRPr lang="en-US" sz="2000" dirty="0" smtClean="0">
              <a:latin typeface="FMGanganee" pitchFamily="2" charset="0"/>
            </a:endParaRPr>
          </a:p>
          <a:p>
            <a:pPr lvl="0">
              <a:spcAft>
                <a:spcPts val="800"/>
              </a:spcAft>
            </a:pPr>
            <a:r>
              <a:rPr lang="en-US" sz="2000" dirty="0" smtClean="0">
                <a:latin typeface="FMGanganee" pitchFamily="2" charset="0"/>
              </a:rPr>
              <a:t>40</a:t>
            </a:r>
            <a:r>
              <a:rPr lang="en-US" sz="2000" dirty="0" smtClean="0">
                <a:latin typeface="FMGanganee" pitchFamily="2" charset="0"/>
              </a:rPr>
              <a:t>' 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Ct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nty;y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];]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gpuNjrq;fspy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gpujk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gpujhdpfs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gyk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,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oe;J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endParaRPr lang="en-US" sz="2000" dirty="0" smtClean="0">
              <a:latin typeface="Kalaham" pitchFamily="2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lvl="0">
              <a:spcAft>
                <a:spcPts val="800"/>
              </a:spcAft>
            </a:pP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smtClean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 </a:t>
            </a:r>
            <a:r>
              <a:rPr lang="en-US" sz="2000" dirty="0" err="1" smtClean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tpuf;jpaila</a:t>
            </a:r>
            <a:r>
              <a:rPr lang="en-US" sz="2000" dirty="0" smtClean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fhuzkhf</a:t>
            </a:r>
            <a:r>
              <a:rPr lang="en-US" sz="2000" dirty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mike;j</a:t>
            </a:r>
            <a:r>
              <a:rPr lang="en-US" sz="2000" dirty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tplak</a:t>
            </a:r>
            <a:r>
              <a:rPr lang="en-US" sz="2000" dirty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ahJ</a:t>
            </a:r>
            <a:r>
              <a:rPr lang="en-US" sz="2000" dirty="0" smtClean="0">
                <a:solidFill>
                  <a:prstClr val="black"/>
                </a:solidFill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?</a:t>
            </a:r>
            <a:r>
              <a:rPr lang="en-US" sz="2000" dirty="0" smtClean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  </a:t>
            </a:r>
            <a:r>
              <a:rPr lang="en-US" sz="2000" dirty="0" smtClean="0">
                <a:latin typeface="FMGanganee" pitchFamily="2" charset="0"/>
              </a:rPr>
              <a:t>  </a:t>
            </a:r>
          </a:p>
          <a:p>
            <a:pPr>
              <a:lnSpc>
                <a:spcPct val="107000"/>
              </a:lnSpc>
            </a:pPr>
            <a:r>
              <a:rPr lang="en-US" sz="2000" dirty="0" smtClean="0">
                <a:latin typeface="FMGanganee" pitchFamily="2" charset="0"/>
              </a:rPr>
              <a:t>41</a:t>
            </a:r>
            <a:r>
              <a:rPr lang="en-US" sz="2000" dirty="0" smtClean="0">
                <a:latin typeface="FMGanganee" pitchFamily="2" charset="0"/>
              </a:rPr>
              <a:t>'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Mq;fpNyau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Ml;rpia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Fwpj;J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kiyehl;ltUf;F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ntWg;G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fhzg;gl;lNjhL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 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rpq;fhrdj;Jf;F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cupikahsu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vd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nty;y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];]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gFjpapy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Njhd;wpa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endParaRPr lang="en-US" sz="2000" dirty="0" smtClean="0">
              <a:latin typeface="Kalaham" pitchFamily="2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smtClean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 </a:t>
            </a:r>
            <a:r>
              <a:rPr lang="en-US" sz="2000" dirty="0" err="1" smtClean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jiytu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smtClean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ahu;?</a:t>
            </a:r>
            <a:endParaRPr lang="en-US" sz="2000" dirty="0" smtClean="0">
              <a:latin typeface="FMGanganee" pitchFamily="2" charset="0"/>
            </a:endParaRPr>
          </a:p>
          <a:p>
            <a:pPr>
              <a:lnSpc>
                <a:spcPct val="107000"/>
              </a:lnSpc>
            </a:pPr>
            <a:r>
              <a:rPr lang="en-US" sz="2000" dirty="0" smtClean="0">
                <a:latin typeface="FMGanganee" pitchFamily="2" charset="0"/>
              </a:rPr>
              <a:t>42</a:t>
            </a:r>
            <a:r>
              <a:rPr lang="en-US" sz="2000" dirty="0" smtClean="0">
                <a:latin typeface="FMGanganee" pitchFamily="2" charset="0"/>
              </a:rPr>
              <a:t>'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gpujk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gpujhdpfSs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kiyehl;L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Nghuhl;lj;jpy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,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ize;J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nfhs;shj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 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gpujhdpfis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Fwpg;gpLf</a:t>
            </a:r>
            <a:r>
              <a:rPr lang="en-US" sz="2000" dirty="0" smtClean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.</a:t>
            </a:r>
            <a:endParaRPr lang="en-US" sz="2000" dirty="0" smtClean="0">
              <a:latin typeface="FMGanganee" pitchFamily="2" charset="0"/>
            </a:endParaRPr>
          </a:p>
          <a:p>
            <a:pPr algn="just"/>
            <a:r>
              <a:rPr lang="en-US" sz="2000" dirty="0" smtClean="0">
                <a:latin typeface="FMGanganee" pitchFamily="2" charset="0"/>
              </a:rPr>
              <a:t>43</a:t>
            </a:r>
            <a:r>
              <a:rPr lang="en-US" sz="2000" dirty="0" smtClean="0">
                <a:latin typeface="FMGanganee" pitchFamily="2" charset="0"/>
              </a:rPr>
              <a:t>'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jupR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epyr;rl;lk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vd;why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vd;d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?</a:t>
            </a:r>
            <a:endParaRPr lang="en-US" sz="2000" dirty="0" smtClean="0">
              <a:latin typeface="FMGanganee" pitchFamily="2" charset="0"/>
            </a:endParaRPr>
          </a:p>
          <a:p>
            <a:pPr algn="just"/>
            <a:r>
              <a:rPr lang="en-US" sz="2000" dirty="0" smtClean="0">
                <a:latin typeface="FMGanganee" pitchFamily="2" charset="0"/>
              </a:rPr>
              <a:t>44' </a:t>
            </a:r>
            <a:r>
              <a:rPr lang="en-US" sz="2000" dirty="0" smtClean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1818 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Mk;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Mz;L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Rje;jpug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;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Nghuhl;lj;Jf;F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jiyiktfpj;j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err="1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egu;fis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endParaRPr lang="en-US" sz="2000" dirty="0" smtClean="0">
              <a:latin typeface="Kalaham" pitchFamily="2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algn="just"/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</a:t>
            </a:r>
            <a:r>
              <a:rPr lang="en-US" sz="2000" dirty="0" smtClean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  </a:t>
            </a:r>
            <a:r>
              <a:rPr lang="en-US" sz="2000" dirty="0" err="1" smtClean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Fwpg;gpLf</a:t>
            </a:r>
            <a:r>
              <a:rPr lang="en-US" sz="2000" dirty="0">
                <a:latin typeface="Kalaham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.</a:t>
            </a:r>
            <a:endParaRPr lang="en-US" sz="2000" dirty="0" smtClean="0">
              <a:latin typeface="FMGanganee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57800" y="6397823"/>
            <a:ext cx="3724075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Nffhiy</a:t>
            </a:r>
            <a:r>
              <a:rPr lang="en-US" sz="1400" dirty="0">
                <a:solidFill>
                  <a:srgbClr val="7030A0"/>
                </a:solidFill>
                <a:latin typeface="A Tamil" pitchFamily="2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tyaf</a:t>
            </a:r>
            <a:r>
              <a:rPr lang="en-US" sz="1400" dirty="0">
                <a:solidFill>
                  <a:srgbClr val="7030A0"/>
                </a:solidFill>
                <a:latin typeface="A Tamil" pitchFamily="2" charset="0"/>
              </a:rPr>
              <a:t>; </a:t>
            </a:r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fy;tpf</a:t>
            </a:r>
            <a:r>
              <a:rPr lang="en-US" sz="1400" dirty="0">
                <a:solidFill>
                  <a:srgbClr val="7030A0"/>
                </a:solidFill>
                <a:latin typeface="A Tamil" pitchFamily="2" charset="0"/>
              </a:rPr>
              <a:t>; </a:t>
            </a:r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fhupahya</a:t>
            </a:r>
            <a:r>
              <a:rPr lang="en-US" sz="1400" dirty="0">
                <a:solidFill>
                  <a:srgbClr val="7030A0"/>
                </a:solidFill>
                <a:latin typeface="A Tamil" pitchFamily="2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r%ftpQ;Qhdg</a:t>
            </a:r>
            <a:r>
              <a:rPr lang="en-US" sz="1400" dirty="0">
                <a:solidFill>
                  <a:srgbClr val="7030A0"/>
                </a:solidFill>
                <a:latin typeface="A Tamil" pitchFamily="2" charset="0"/>
              </a:rPr>
              <a:t>; </a:t>
            </a:r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gpupT</a:t>
            </a:r>
            <a:endParaRPr lang="en-US" sz="1400" dirty="0">
              <a:solidFill>
                <a:srgbClr val="7030A0"/>
              </a:solidFill>
              <a:latin typeface="A Tami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64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British-Ceylon-history-sri-lanka-steuart-holiday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88" y="1066800"/>
            <a:ext cx="7132813" cy="471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105400" y="6232921"/>
            <a:ext cx="3733800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Nffhiy</a:t>
            </a:r>
            <a:r>
              <a:rPr lang="en-US" sz="1400" dirty="0">
                <a:solidFill>
                  <a:srgbClr val="7030A0"/>
                </a:solidFill>
                <a:latin typeface="A Tamil" pitchFamily="2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tyaf</a:t>
            </a:r>
            <a:r>
              <a:rPr lang="en-US" sz="1400" dirty="0">
                <a:solidFill>
                  <a:srgbClr val="7030A0"/>
                </a:solidFill>
                <a:latin typeface="A Tamil" pitchFamily="2" charset="0"/>
              </a:rPr>
              <a:t>; </a:t>
            </a:r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fy;tpf</a:t>
            </a:r>
            <a:r>
              <a:rPr lang="en-US" sz="1400" dirty="0">
                <a:solidFill>
                  <a:srgbClr val="7030A0"/>
                </a:solidFill>
                <a:latin typeface="A Tamil" pitchFamily="2" charset="0"/>
              </a:rPr>
              <a:t>; </a:t>
            </a:r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fhupahya</a:t>
            </a:r>
            <a:r>
              <a:rPr lang="en-US" sz="1400" dirty="0">
                <a:solidFill>
                  <a:srgbClr val="7030A0"/>
                </a:solidFill>
                <a:latin typeface="A Tamil" pitchFamily="2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r%ftpQ;Qhdg</a:t>
            </a:r>
            <a:r>
              <a:rPr lang="en-US" sz="1400" dirty="0">
                <a:solidFill>
                  <a:srgbClr val="7030A0"/>
                </a:solidFill>
                <a:latin typeface="A Tamil" pitchFamily="2" charset="0"/>
              </a:rPr>
              <a:t>; </a:t>
            </a:r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gpupT</a:t>
            </a:r>
            <a:endParaRPr lang="en-US" sz="1400" dirty="0">
              <a:solidFill>
                <a:srgbClr val="7030A0"/>
              </a:solidFill>
              <a:latin typeface="A Tami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80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4143" y="915652"/>
            <a:ext cx="3962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latin typeface="Kalaham" pitchFamily="2" charset="0"/>
              </a:rPr>
              <a:t>ftdk</a:t>
            </a:r>
            <a:r>
              <a:rPr lang="en-US" sz="2000" dirty="0" smtClean="0">
                <a:latin typeface="Kalaham" pitchFamily="2" charset="0"/>
              </a:rPr>
              <a:t>; &lt;</a:t>
            </a:r>
            <a:r>
              <a:rPr lang="en-US" sz="2000" dirty="0" err="1" smtClean="0">
                <a:latin typeface="Kalaham" pitchFamily="2" charset="0"/>
              </a:rPr>
              <a:t>u;f;fg;gl;ljd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fhuzk</a:t>
            </a:r>
            <a:r>
              <a:rPr lang="en-US" sz="2000" dirty="0" smtClean="0">
                <a:latin typeface="Kalaham" pitchFamily="2" charset="0"/>
              </a:rPr>
              <a:t>;</a:t>
            </a:r>
            <a:endParaRPr lang="en-US" sz="1050" dirty="0" smtClean="0">
              <a:latin typeface="Kalaham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2424" y="453987"/>
            <a:ext cx="6724919" cy="461665"/>
          </a:xfrm>
          <a:prstGeom prst="rect">
            <a:avLst/>
          </a:prstGeom>
          <a:solidFill>
            <a:srgbClr val="FFFF66"/>
          </a:solidFill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Kalaham" pitchFamily="2" charset="0"/>
              </a:rPr>
              <a:t>,</a:t>
            </a:r>
            <a:r>
              <a:rPr lang="en-US" sz="2400" dirty="0" err="1" smtClean="0">
                <a:latin typeface="Kalaham" pitchFamily="2" charset="0"/>
              </a:rPr>
              <a:t>yq;if</a:t>
            </a:r>
            <a:r>
              <a:rPr lang="en-US" sz="2400" dirty="0" smtClean="0">
                <a:latin typeface="Kalaham" pitchFamily="2" charset="0"/>
              </a:rPr>
              <a:t> </a:t>
            </a:r>
            <a:r>
              <a:rPr lang="en-US" sz="2400" dirty="0" err="1" smtClean="0">
                <a:latin typeface="Kalaham" pitchFamily="2" charset="0"/>
              </a:rPr>
              <a:t>kPJ</a:t>
            </a:r>
            <a:r>
              <a:rPr lang="en-US" sz="2400" dirty="0" smtClean="0">
                <a:latin typeface="Kalaham" pitchFamily="2" charset="0"/>
              </a:rPr>
              <a:t> </a:t>
            </a:r>
            <a:r>
              <a:rPr lang="en-US" sz="2400" dirty="0" err="1" smtClean="0">
                <a:latin typeface="Kalaham" pitchFamily="2" charset="0"/>
              </a:rPr>
              <a:t>gpupj;jhdpaupd</a:t>
            </a:r>
            <a:r>
              <a:rPr lang="en-US" sz="2400" dirty="0" smtClean="0">
                <a:latin typeface="Kalaham" pitchFamily="2" charset="0"/>
              </a:rPr>
              <a:t>; </a:t>
            </a:r>
            <a:r>
              <a:rPr lang="en-US" sz="2400" dirty="0" err="1" smtClean="0">
                <a:latin typeface="Kalaham" pitchFamily="2" charset="0"/>
              </a:rPr>
              <a:t>ftdk</a:t>
            </a:r>
            <a:r>
              <a:rPr lang="en-US" sz="2400" dirty="0" smtClean="0">
                <a:latin typeface="Kalaham" pitchFamily="2" charset="0"/>
              </a:rPr>
              <a:t>; &lt;</a:t>
            </a:r>
            <a:r>
              <a:rPr lang="en-US" sz="2400" dirty="0" err="1" smtClean="0">
                <a:latin typeface="Kalaham" pitchFamily="2" charset="0"/>
              </a:rPr>
              <a:t>u;f;fg;gly</a:t>
            </a:r>
            <a:r>
              <a:rPr lang="en-US" sz="2400" dirty="0" smtClean="0">
                <a:latin typeface="Kalaham" pitchFamily="2" charset="0"/>
              </a:rPr>
              <a:t>;</a:t>
            </a:r>
            <a:endParaRPr lang="en-US" sz="2400" dirty="0">
              <a:latin typeface="Kalaham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910298"/>
            <a:ext cx="3048000" cy="5078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FMGanganee" pitchFamily="2" charset="0"/>
              </a:rPr>
              <a:t>01&amp; </a:t>
            </a:r>
            <a:r>
              <a:rPr lang="en-US" dirty="0" smtClean="0">
                <a:latin typeface="Kalaham" pitchFamily="2" charset="0"/>
              </a:rPr>
              <a:t>,</a:t>
            </a:r>
            <a:r>
              <a:rPr lang="en-US" dirty="0" err="1" smtClean="0">
                <a:latin typeface="Kalaham" pitchFamily="2" charset="0"/>
              </a:rPr>
              <a:t>yq;ifapd</a:t>
            </a:r>
            <a:r>
              <a:rPr lang="en-US" dirty="0" smtClean="0">
                <a:latin typeface="Kalaham" pitchFamily="2" charset="0"/>
              </a:rPr>
              <a:t>; </a:t>
            </a:r>
            <a:r>
              <a:rPr lang="en-US" dirty="0" err="1" smtClean="0">
                <a:latin typeface="Kalaham" pitchFamily="2" charset="0"/>
              </a:rPr>
              <a:t>miktplk</a:t>
            </a:r>
            <a:r>
              <a:rPr lang="en-US" dirty="0" smtClean="0">
                <a:latin typeface="Kalaham" pitchFamily="2" charset="0"/>
              </a:rPr>
              <a:t>;</a:t>
            </a:r>
            <a:endParaRPr lang="en-US" sz="1000" dirty="0" smtClean="0">
              <a:latin typeface="Kalaham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1852293"/>
            <a:ext cx="3955257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FMGanganee" pitchFamily="2" charset="0"/>
              </a:rPr>
              <a:t>02&amp; </a:t>
            </a:r>
            <a:r>
              <a:rPr lang="en-US" dirty="0" smtClean="0">
                <a:latin typeface="Kalaham" pitchFamily="2" charset="0"/>
              </a:rPr>
              <a:t>,</a:t>
            </a:r>
            <a:r>
              <a:rPr lang="en-US" dirty="0" err="1" smtClean="0">
                <a:latin typeface="Kalaham" pitchFamily="2" charset="0"/>
              </a:rPr>
              <a:t>yq;ifapd</a:t>
            </a:r>
            <a:r>
              <a:rPr lang="en-US" dirty="0" smtClean="0">
                <a:latin typeface="Kalaham" pitchFamily="2" charset="0"/>
              </a:rPr>
              <a:t>; </a:t>
            </a:r>
            <a:r>
              <a:rPr lang="en-US" dirty="0" err="1" smtClean="0">
                <a:latin typeface="Kalaham" pitchFamily="2" charset="0"/>
              </a:rPr>
              <a:t>fWth</a:t>
            </a:r>
            <a:r>
              <a:rPr lang="en-US" dirty="0" smtClean="0">
                <a:latin typeface="Kalaham" pitchFamily="2" charset="0"/>
              </a:rPr>
              <a:t> </a:t>
            </a:r>
            <a:r>
              <a:rPr lang="en-US" dirty="0" err="1" smtClean="0">
                <a:latin typeface="Kalaham" pitchFamily="2" charset="0"/>
              </a:rPr>
              <a:t>cl;gl</a:t>
            </a:r>
            <a:r>
              <a:rPr lang="en-US" dirty="0" smtClean="0">
                <a:latin typeface="Kalaham" pitchFamily="2" charset="0"/>
              </a:rPr>
              <a:t> </a:t>
            </a:r>
            <a:r>
              <a:rPr lang="en-US" dirty="0" err="1" smtClean="0">
                <a:latin typeface="Kalaham" pitchFamily="2" charset="0"/>
              </a:rPr>
              <a:t>ngWkjp</a:t>
            </a:r>
            <a:r>
              <a:rPr lang="en-US" dirty="0" smtClean="0">
                <a:latin typeface="Kalaham" pitchFamily="2" charset="0"/>
              </a:rPr>
              <a:t> </a:t>
            </a:r>
            <a:r>
              <a:rPr lang="en-US" dirty="0" err="1" smtClean="0">
                <a:latin typeface="Kalaham" pitchFamily="2" charset="0"/>
              </a:rPr>
              <a:t>tha;e;j</a:t>
            </a:r>
            <a:r>
              <a:rPr lang="en-US" dirty="0" smtClean="0">
                <a:latin typeface="Kalaham" pitchFamily="2" charset="0"/>
              </a:rPr>
              <a:t> </a:t>
            </a:r>
            <a:r>
              <a:rPr lang="en-US" dirty="0" err="1" smtClean="0">
                <a:latin typeface="Kalaham" pitchFamily="2" charset="0"/>
              </a:rPr>
              <a:t>tuj;jf</a:t>
            </a:r>
            <a:r>
              <a:rPr lang="en-US" dirty="0" smtClean="0">
                <a:latin typeface="Kalaham" pitchFamily="2" charset="0"/>
              </a:rPr>
              <a:t> </a:t>
            </a:r>
            <a:r>
              <a:rPr lang="en-US" dirty="0" err="1" smtClean="0">
                <a:latin typeface="Kalaham" pitchFamily="2" charset="0"/>
              </a:rPr>
              <a:t>nghUl;fs</a:t>
            </a:r>
            <a:r>
              <a:rPr lang="en-US" dirty="0" smtClean="0">
                <a:latin typeface="Kalaham" pitchFamily="2" charset="0"/>
              </a:rPr>
              <a:t>; </a:t>
            </a:r>
            <a:r>
              <a:rPr lang="en-US" dirty="0" err="1" smtClean="0">
                <a:latin typeface="Kalaham" pitchFamily="2" charset="0"/>
              </a:rPr>
              <a:t>fpilf;fg;ngw;wik</a:t>
            </a:r>
            <a:endParaRPr lang="en-US" sz="1000" dirty="0" smtClean="0">
              <a:latin typeface="Kalaham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724268"/>
            <a:ext cx="3962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1400" dirty="0" smtClean="0">
                <a:latin typeface="Kalaham" pitchFamily="2" charset="0"/>
              </a:rPr>
              <a:t>,</a:t>
            </a:r>
            <a:r>
              <a:rPr lang="en-US" sz="1400" dirty="0" err="1" smtClean="0">
                <a:latin typeface="Kalaham" pitchFamily="2" charset="0"/>
              </a:rPr>
              <a:t>yq;if</a:t>
            </a:r>
            <a:r>
              <a:rPr lang="en-US" sz="1400" dirty="0" smtClean="0">
                <a:latin typeface="Kalaham" pitchFamily="2" charset="0"/>
              </a:rPr>
              <a:t> ,</a:t>
            </a:r>
            <a:r>
              <a:rPr lang="en-US" sz="1400" dirty="0" err="1" smtClean="0">
                <a:latin typeface="Kalaham" pitchFamily="2" charset="0"/>
              </a:rPr>
              <a:t>e;jpahtpw;F</a:t>
            </a:r>
            <a:r>
              <a:rPr lang="en-US" sz="1400" dirty="0" smtClean="0">
                <a:latin typeface="Kalaham" pitchFamily="2" charset="0"/>
              </a:rPr>
              <a:t> </a:t>
            </a:r>
            <a:r>
              <a:rPr lang="en-US" sz="1400" dirty="0" err="1" smtClean="0">
                <a:latin typeface="Kalaham" pitchFamily="2" charset="0"/>
              </a:rPr>
              <a:t>mUfpy</a:t>
            </a:r>
            <a:r>
              <a:rPr lang="en-US" sz="1400" dirty="0" smtClean="0">
                <a:latin typeface="Kalaham" pitchFamily="2" charset="0"/>
              </a:rPr>
              <a:t>; ,</a:t>
            </a:r>
            <a:r>
              <a:rPr lang="en-US" sz="1400" dirty="0" err="1" smtClean="0">
                <a:latin typeface="Kalaham" pitchFamily="2" charset="0"/>
              </a:rPr>
              <a:t>Ue;jikahYk</a:t>
            </a:r>
            <a:r>
              <a:rPr lang="en-US" sz="1400" dirty="0" smtClean="0">
                <a:latin typeface="Kalaham" pitchFamily="2" charset="0"/>
              </a:rPr>
              <a:t>; </a:t>
            </a:r>
            <a:r>
              <a:rPr lang="en-US" sz="1400" dirty="0" err="1" smtClean="0">
                <a:latin typeface="Kalaham" pitchFamily="2" charset="0"/>
              </a:rPr>
              <a:t>tq;fsh</a:t>
            </a:r>
            <a:r>
              <a:rPr lang="en-US" sz="1400" dirty="0" smtClean="0">
                <a:latin typeface="Kalaham" pitchFamily="2" charset="0"/>
              </a:rPr>
              <a:t> </a:t>
            </a:r>
            <a:r>
              <a:rPr lang="en-US" sz="1400" dirty="0" err="1" smtClean="0">
                <a:latin typeface="Kalaham" pitchFamily="2" charset="0"/>
              </a:rPr>
              <a:t>tpupFlh</a:t>
            </a:r>
            <a:r>
              <a:rPr lang="en-US" sz="1400" dirty="0" smtClean="0">
                <a:latin typeface="Kalaham" pitchFamily="2" charset="0"/>
              </a:rPr>
              <a:t> </a:t>
            </a:r>
            <a:r>
              <a:rPr lang="en-US" sz="1400" dirty="0" err="1" smtClean="0">
                <a:latin typeface="Kalaham" pitchFamily="2" charset="0"/>
              </a:rPr>
              <a:t>cl;gl</a:t>
            </a:r>
            <a:r>
              <a:rPr lang="en-US" sz="1400" dirty="0" smtClean="0">
                <a:latin typeface="Kalaham" pitchFamily="2" charset="0"/>
              </a:rPr>
              <a:t> ,</a:t>
            </a:r>
            <a:r>
              <a:rPr lang="en-US" sz="1400" dirty="0" err="1" smtClean="0">
                <a:latin typeface="Kalaham" pitchFamily="2" charset="0"/>
              </a:rPr>
              <a:t>e;jpahit</a:t>
            </a:r>
            <a:r>
              <a:rPr lang="en-US" sz="1400" dirty="0" smtClean="0">
                <a:latin typeface="Kalaham" pitchFamily="2" charset="0"/>
              </a:rPr>
              <a:t> #</a:t>
            </a:r>
            <a:r>
              <a:rPr lang="en-US" sz="1400" dirty="0" err="1" smtClean="0">
                <a:latin typeface="Kalaham" pitchFamily="2" charset="0"/>
              </a:rPr>
              <a:t>oTs;s</a:t>
            </a:r>
            <a:r>
              <a:rPr lang="en-US" sz="1400" dirty="0" smtClean="0">
                <a:latin typeface="Kalaham" pitchFamily="2" charset="0"/>
              </a:rPr>
              <a:t> fly; </a:t>
            </a:r>
            <a:r>
              <a:rPr lang="en-US" sz="1400" dirty="0" err="1" smtClean="0">
                <a:latin typeface="Kalaham" pitchFamily="2" charset="0"/>
              </a:rPr>
              <a:t>gpuNjrq;fspy</a:t>
            </a:r>
            <a:r>
              <a:rPr lang="en-US" sz="1400" dirty="0" smtClean="0">
                <a:latin typeface="Kalaham" pitchFamily="2" charset="0"/>
              </a:rPr>
              <a:t>; </a:t>
            </a:r>
            <a:r>
              <a:rPr lang="en-US" sz="1400" dirty="0" err="1" smtClean="0">
                <a:latin typeface="Kalaham" pitchFamily="2" charset="0"/>
              </a:rPr>
              <a:t>flw;gil</a:t>
            </a:r>
            <a:r>
              <a:rPr lang="en-US" sz="1400" dirty="0" smtClean="0">
                <a:latin typeface="Kalaham" pitchFamily="2" charset="0"/>
              </a:rPr>
              <a:t> </a:t>
            </a:r>
            <a:r>
              <a:rPr lang="en-US" sz="1400" dirty="0" err="1" smtClean="0">
                <a:latin typeface="Kalaham" pitchFamily="2" charset="0"/>
              </a:rPr>
              <a:t>Mjpf;fj;ij</a:t>
            </a:r>
            <a:r>
              <a:rPr lang="en-US" sz="1400" dirty="0" smtClean="0">
                <a:latin typeface="Kalaham" pitchFamily="2" charset="0"/>
              </a:rPr>
              <a:t> </a:t>
            </a:r>
            <a:r>
              <a:rPr lang="en-US" sz="1400" dirty="0" err="1" smtClean="0">
                <a:latin typeface="Kalaham" pitchFamily="2" charset="0"/>
              </a:rPr>
              <a:t>kj;jpa</a:t>
            </a:r>
            <a:r>
              <a:rPr lang="en-US" sz="1400" dirty="0" smtClean="0">
                <a:latin typeface="Kalaham" pitchFamily="2" charset="0"/>
              </a:rPr>
              <a:t> </a:t>
            </a:r>
            <a:r>
              <a:rPr lang="en-US" sz="1400" dirty="0" err="1" smtClean="0">
                <a:latin typeface="Kalaham" pitchFamily="2" charset="0"/>
              </a:rPr>
              <a:t>epiyakhf</a:t>
            </a:r>
            <a:r>
              <a:rPr lang="en-US" sz="1400" dirty="0" smtClean="0">
                <a:latin typeface="Kalaham" pitchFamily="2" charset="0"/>
              </a:rPr>
              <a:t> ,</a:t>
            </a:r>
            <a:r>
              <a:rPr lang="en-US" sz="1400" dirty="0" err="1" smtClean="0">
                <a:latin typeface="Kalaham" pitchFamily="2" charset="0"/>
              </a:rPr>
              <a:t>Uj;jy</a:t>
            </a:r>
            <a:r>
              <a:rPr lang="en-US" sz="1400" dirty="0" smtClean="0">
                <a:latin typeface="Kalaham" pitchFamily="2" charset="0"/>
              </a:rPr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400" dirty="0" smtClean="0">
                <a:latin typeface="Kalaham" pitchFamily="2" charset="0"/>
              </a:rPr>
              <a:t>,</a:t>
            </a:r>
            <a:r>
              <a:rPr lang="en-US" sz="1400" dirty="0" err="1" smtClean="0">
                <a:latin typeface="Kalaham" pitchFamily="2" charset="0"/>
              </a:rPr>
              <a:t>e;jpahtpd</a:t>
            </a:r>
            <a:r>
              <a:rPr lang="en-US" sz="1400" dirty="0" smtClean="0">
                <a:latin typeface="Kalaham" pitchFamily="2" charset="0"/>
              </a:rPr>
              <a:t>; </a:t>
            </a:r>
            <a:r>
              <a:rPr lang="en-US" sz="1400" dirty="0" err="1" smtClean="0">
                <a:latin typeface="Kalaham" pitchFamily="2" charset="0"/>
              </a:rPr>
              <a:t>fpof;F</a:t>
            </a:r>
            <a:r>
              <a:rPr lang="en-US" sz="1400" dirty="0" smtClean="0">
                <a:latin typeface="Kalaham" pitchFamily="2" charset="0"/>
              </a:rPr>
              <a:t> </a:t>
            </a:r>
            <a:r>
              <a:rPr lang="en-US" sz="1400" dirty="0" err="1" smtClean="0">
                <a:latin typeface="Kalaham" pitchFamily="2" charset="0"/>
              </a:rPr>
              <a:t>Nkw;F</a:t>
            </a:r>
            <a:r>
              <a:rPr lang="en-US" sz="1400" dirty="0" smtClean="0">
                <a:latin typeface="Kalaham" pitchFamily="2" charset="0"/>
              </a:rPr>
              <a:t> </a:t>
            </a:r>
            <a:r>
              <a:rPr lang="en-US" sz="1400" dirty="0" err="1" smtClean="0">
                <a:latin typeface="Kalaham" pitchFamily="2" charset="0"/>
              </a:rPr>
              <a:t>eltbf;iffis</a:t>
            </a:r>
            <a:r>
              <a:rPr lang="en-US" sz="1400" dirty="0" smtClean="0">
                <a:latin typeface="Kalaham" pitchFamily="2" charset="0"/>
              </a:rPr>
              <a:t> ,</a:t>
            </a:r>
            <a:r>
              <a:rPr lang="en-US" sz="1400" dirty="0" err="1" smtClean="0">
                <a:latin typeface="Kalaham" pitchFamily="2" charset="0"/>
              </a:rPr>
              <a:t>yq;ifapypUe;J</a:t>
            </a:r>
            <a:r>
              <a:rPr lang="en-US" sz="1400" dirty="0" smtClean="0">
                <a:latin typeface="Kalaham" pitchFamily="2" charset="0"/>
              </a:rPr>
              <a:t> </a:t>
            </a:r>
            <a:r>
              <a:rPr lang="en-US" sz="1400" dirty="0" err="1" smtClean="0">
                <a:latin typeface="Kalaham" pitchFamily="2" charset="0"/>
              </a:rPr>
              <a:t>epu;tfpf;f</a:t>
            </a:r>
            <a:r>
              <a:rPr lang="en-US" sz="1400" dirty="0" smtClean="0">
                <a:latin typeface="Kalaham" pitchFamily="2" charset="0"/>
              </a:rPr>
              <a:t> $</a:t>
            </a:r>
            <a:r>
              <a:rPr lang="en-US" sz="1400" dirty="0" err="1" smtClean="0">
                <a:latin typeface="Kalaham" pitchFamily="2" charset="0"/>
              </a:rPr>
              <a:t>bajhf</a:t>
            </a:r>
            <a:r>
              <a:rPr lang="en-US" sz="1400" dirty="0" smtClean="0">
                <a:latin typeface="Kalaham" pitchFamily="2" charset="0"/>
              </a:rPr>
              <a:t> ,</a:t>
            </a:r>
            <a:r>
              <a:rPr lang="en-US" sz="1400" dirty="0" err="1" smtClean="0">
                <a:latin typeface="Kalaham" pitchFamily="2" charset="0"/>
              </a:rPr>
              <a:t>Ue;jik</a:t>
            </a:r>
            <a:r>
              <a:rPr lang="en-US" sz="1400" dirty="0">
                <a:latin typeface="Kalaham" pitchFamily="2" charset="0"/>
              </a:rPr>
              <a:t>.</a:t>
            </a:r>
            <a:endParaRPr lang="en-US" sz="1400" dirty="0" smtClean="0">
              <a:latin typeface="Kalaham" pitchFamily="2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400" dirty="0" err="1" smtClean="0">
                <a:latin typeface="Kalaham" pitchFamily="2" charset="0"/>
              </a:rPr>
              <a:t>jpUNfhzkiy</a:t>
            </a:r>
            <a:r>
              <a:rPr lang="en-US" sz="1400" dirty="0" smtClean="0">
                <a:latin typeface="Kalaham" pitchFamily="2" charset="0"/>
              </a:rPr>
              <a:t> </a:t>
            </a:r>
            <a:r>
              <a:rPr lang="en-US" sz="1400" dirty="0" err="1" smtClean="0">
                <a:latin typeface="Kalaham" pitchFamily="2" charset="0"/>
              </a:rPr>
              <a:t>JiwKfk</a:t>
            </a:r>
            <a:r>
              <a:rPr lang="en-US" sz="1400" dirty="0" smtClean="0">
                <a:latin typeface="Kalaham" pitchFamily="2" charset="0"/>
              </a:rPr>
              <a:t>; </a:t>
            </a:r>
            <a:r>
              <a:rPr lang="en-US" sz="1400" dirty="0" err="1" smtClean="0">
                <a:latin typeface="Kalaham" pitchFamily="2" charset="0"/>
              </a:rPr>
              <a:t>tq;fhy</a:t>
            </a:r>
            <a:r>
              <a:rPr lang="en-US" sz="1400" dirty="0" smtClean="0">
                <a:latin typeface="Kalaham" pitchFamily="2" charset="0"/>
              </a:rPr>
              <a:t> </a:t>
            </a:r>
            <a:r>
              <a:rPr lang="en-US" sz="1400" dirty="0" err="1" smtClean="0">
                <a:latin typeface="Kalaham" pitchFamily="2" charset="0"/>
              </a:rPr>
              <a:t>tpupFlhit</a:t>
            </a:r>
            <a:r>
              <a:rPr lang="en-US" sz="1400" dirty="0" smtClean="0">
                <a:latin typeface="Kalaham" pitchFamily="2" charset="0"/>
              </a:rPr>
              <a:t> </a:t>
            </a:r>
            <a:r>
              <a:rPr lang="en-US" sz="1400" dirty="0" err="1" smtClean="0">
                <a:latin typeface="Kalaham" pitchFamily="2" charset="0"/>
              </a:rPr>
              <a:t>Nehf;fp</a:t>
            </a:r>
            <a:r>
              <a:rPr lang="en-US" sz="1400" dirty="0" smtClean="0">
                <a:latin typeface="Kalaham" pitchFamily="2" charset="0"/>
              </a:rPr>
              <a:t> </a:t>
            </a:r>
            <a:r>
              <a:rPr lang="en-US" sz="1400" dirty="0" err="1" smtClean="0">
                <a:latin typeface="Kalaham" pitchFamily="2" charset="0"/>
              </a:rPr>
              <a:t>mike;jpUe;jik</a:t>
            </a:r>
            <a:r>
              <a:rPr lang="en-US" sz="1400" dirty="0" smtClean="0">
                <a:latin typeface="Kalaham" pitchFamily="2" charset="0"/>
              </a:rPr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400" dirty="0" smtClean="0">
                <a:latin typeface="Kalaham" pitchFamily="2" charset="0"/>
              </a:rPr>
              <a:t>,</a:t>
            </a:r>
            <a:r>
              <a:rPr lang="en-US" sz="1400" dirty="0" err="1" smtClean="0">
                <a:latin typeface="Kalaham" pitchFamily="2" charset="0"/>
              </a:rPr>
              <a:t>e;jpahtpd</a:t>
            </a:r>
            <a:r>
              <a:rPr lang="en-US" sz="1400" dirty="0" smtClean="0">
                <a:latin typeface="Kalaham" pitchFamily="2" charset="0"/>
              </a:rPr>
              <a:t>; </a:t>
            </a:r>
            <a:r>
              <a:rPr lang="en-US" sz="1400" dirty="0" err="1" smtClean="0">
                <a:latin typeface="Kalaham" pitchFamily="2" charset="0"/>
              </a:rPr>
              <a:t>fpof;F</a:t>
            </a:r>
            <a:r>
              <a:rPr lang="en-US" sz="1400" dirty="0" smtClean="0">
                <a:latin typeface="Kalaham" pitchFamily="2" charset="0"/>
              </a:rPr>
              <a:t> </a:t>
            </a:r>
            <a:r>
              <a:rPr lang="en-US" sz="1400" dirty="0" err="1" smtClean="0">
                <a:latin typeface="Kalaham" pitchFamily="2" charset="0"/>
              </a:rPr>
              <a:t>fiuNahu</a:t>
            </a:r>
            <a:r>
              <a:rPr lang="en-US" sz="1400" dirty="0" smtClean="0">
                <a:latin typeface="Kalaham" pitchFamily="2" charset="0"/>
              </a:rPr>
              <a:t> </a:t>
            </a:r>
            <a:r>
              <a:rPr lang="en-US" sz="1400" dirty="0" err="1" smtClean="0">
                <a:latin typeface="Kalaham" pitchFamily="2" charset="0"/>
              </a:rPr>
              <a:t>gFjpapd</a:t>
            </a:r>
            <a:r>
              <a:rPr lang="en-US" sz="1400" dirty="0" smtClean="0">
                <a:latin typeface="Kalaham" pitchFamily="2" charset="0"/>
              </a:rPr>
              <a:t>; </a:t>
            </a:r>
            <a:r>
              <a:rPr lang="en-US" sz="1400" dirty="0" err="1" smtClean="0">
                <a:latin typeface="Kalaham" pitchFamily="2" charset="0"/>
              </a:rPr>
              <a:t>Mq;fpy</a:t>
            </a:r>
            <a:r>
              <a:rPr lang="en-US" sz="1400" dirty="0" smtClean="0">
                <a:latin typeface="Kalaham" pitchFamily="2" charset="0"/>
              </a:rPr>
              <a:t> </a:t>
            </a:r>
            <a:r>
              <a:rPr lang="en-US" sz="1400" dirty="0" err="1" smtClean="0">
                <a:latin typeface="Kalaham" pitchFamily="2" charset="0"/>
              </a:rPr>
              <a:t>flw;gil</a:t>
            </a:r>
            <a:r>
              <a:rPr lang="en-US" sz="1400" dirty="0" smtClean="0">
                <a:latin typeface="Kalaham" pitchFamily="2" charset="0"/>
              </a:rPr>
              <a:t> </a:t>
            </a:r>
            <a:r>
              <a:rPr lang="en-US" sz="1400" dirty="0" err="1" smtClean="0">
                <a:latin typeface="Kalaham" pitchFamily="2" charset="0"/>
              </a:rPr>
              <a:t>gyj;jpid</a:t>
            </a:r>
            <a:r>
              <a:rPr lang="en-US" sz="1400" dirty="0" smtClean="0">
                <a:latin typeface="Kalaham" pitchFamily="2" charset="0"/>
              </a:rPr>
              <a:t> </a:t>
            </a:r>
            <a:r>
              <a:rPr lang="en-US" sz="1400" dirty="0" err="1" smtClean="0">
                <a:latin typeface="Kalaham" pitchFamily="2" charset="0"/>
              </a:rPr>
              <a:t>ghJfhj;jf</a:t>
            </a:r>
            <a:r>
              <a:rPr lang="en-US" sz="1400" dirty="0" smtClean="0">
                <a:latin typeface="Kalaham" pitchFamily="2" charset="0"/>
              </a:rPr>
              <a:t>; </a:t>
            </a:r>
            <a:r>
              <a:rPr lang="en-US" sz="1400" dirty="0" err="1" smtClean="0">
                <a:latin typeface="Kalaham" pitchFamily="2" charset="0"/>
              </a:rPr>
              <a:t>nfhs;s</a:t>
            </a:r>
            <a:r>
              <a:rPr lang="en-US" sz="1400" dirty="0" smtClean="0">
                <a:latin typeface="Kalaham" pitchFamily="2" charset="0"/>
              </a:rPr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400" dirty="0" err="1" smtClean="0">
                <a:latin typeface="Kalaham" pitchFamily="2" charset="0"/>
              </a:rPr>
              <a:t>tlfpof;F</a:t>
            </a:r>
            <a:r>
              <a:rPr lang="en-US" sz="1400" dirty="0" smtClean="0">
                <a:latin typeface="Kalaham" pitchFamily="2" charset="0"/>
              </a:rPr>
              <a:t> </a:t>
            </a:r>
            <a:r>
              <a:rPr lang="en-US" sz="1400" dirty="0" err="1" smtClean="0">
                <a:latin typeface="Kalaham" pitchFamily="2" charset="0"/>
              </a:rPr>
              <a:t>gUt</a:t>
            </a:r>
            <a:r>
              <a:rPr lang="en-US" sz="1400" dirty="0" smtClean="0">
                <a:latin typeface="Kalaham" pitchFamily="2" charset="0"/>
              </a:rPr>
              <a:t> </a:t>
            </a:r>
            <a:r>
              <a:rPr lang="en-US" sz="1400" dirty="0" err="1" smtClean="0">
                <a:latin typeface="Kalaham" pitchFamily="2" charset="0"/>
              </a:rPr>
              <a:t>kioapd</a:t>
            </a:r>
            <a:r>
              <a:rPr lang="en-US" sz="1400" dirty="0" smtClean="0">
                <a:latin typeface="Kalaham" pitchFamily="2" charset="0"/>
              </a:rPr>
              <a:t>; </a:t>
            </a:r>
            <a:r>
              <a:rPr lang="en-US" sz="1400" dirty="0" err="1" smtClean="0">
                <a:latin typeface="Kalaham" pitchFamily="2" charset="0"/>
              </a:rPr>
              <a:t>NghJ</a:t>
            </a:r>
            <a:r>
              <a:rPr lang="en-US" sz="1400" dirty="0" smtClean="0">
                <a:latin typeface="Kalaham" pitchFamily="2" charset="0"/>
              </a:rPr>
              <a:t> </a:t>
            </a:r>
            <a:r>
              <a:rPr lang="en-US" sz="1400" dirty="0" err="1" smtClean="0">
                <a:latin typeface="Kalaham" pitchFamily="2" charset="0"/>
              </a:rPr>
              <a:t>fg;gy;fis</a:t>
            </a:r>
            <a:r>
              <a:rPr lang="en-US" sz="1400" dirty="0" smtClean="0">
                <a:latin typeface="Kalaham" pitchFamily="2" charset="0"/>
              </a:rPr>
              <a:t> </a:t>
            </a:r>
            <a:r>
              <a:rPr lang="en-US" sz="1400" dirty="0" err="1" smtClean="0">
                <a:latin typeface="Kalaham" pitchFamily="2" charset="0"/>
              </a:rPr>
              <a:t>eq</a:t>
            </a:r>
            <a:r>
              <a:rPr lang="en-US" sz="1400" dirty="0" smtClean="0">
                <a:latin typeface="Kalaham" pitchFamily="2" charset="0"/>
              </a:rPr>
              <a:t>;$</a:t>
            </a:r>
            <a:r>
              <a:rPr lang="en-US" sz="1400" dirty="0" err="1" smtClean="0">
                <a:latin typeface="Kalaham" pitchFamily="2" charset="0"/>
              </a:rPr>
              <a:t>ukplf</a:t>
            </a:r>
            <a:r>
              <a:rPr lang="en-US" sz="1400" dirty="0" smtClean="0">
                <a:latin typeface="Kalaham" pitchFamily="2" charset="0"/>
              </a:rPr>
              <a:t>;$</a:t>
            </a:r>
            <a:r>
              <a:rPr lang="en-US" sz="1400" dirty="0" err="1" smtClean="0">
                <a:latin typeface="Kalaham" pitchFamily="2" charset="0"/>
              </a:rPr>
              <a:t>ba</a:t>
            </a:r>
            <a:r>
              <a:rPr lang="en-US" sz="1400" dirty="0" smtClean="0">
                <a:latin typeface="Kalaham" pitchFamily="2" charset="0"/>
              </a:rPr>
              <a:t> ,</a:t>
            </a:r>
            <a:r>
              <a:rPr lang="en-US" sz="1400" dirty="0" err="1" smtClean="0">
                <a:latin typeface="Kalaham" pitchFamily="2" charset="0"/>
              </a:rPr>
              <a:t>lkhf</a:t>
            </a:r>
            <a:r>
              <a:rPr lang="en-US" sz="1400" dirty="0" smtClean="0">
                <a:latin typeface="Kalaham" pitchFamily="2" charset="0"/>
              </a:rPr>
              <a:t> ,</a:t>
            </a:r>
            <a:r>
              <a:rPr lang="en-US" sz="1400" dirty="0" err="1" smtClean="0">
                <a:latin typeface="Kalaham" pitchFamily="2" charset="0"/>
              </a:rPr>
              <a:t>Uj;jy</a:t>
            </a:r>
            <a:r>
              <a:rPr lang="en-US" sz="1400" dirty="0" smtClean="0">
                <a:latin typeface="Kalaham" pitchFamily="2" charset="0"/>
              </a:rPr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400" dirty="0" err="1" smtClean="0">
                <a:latin typeface="Kalaham" pitchFamily="2" charset="0"/>
              </a:rPr>
              <a:t>jpUNfhzkiy</a:t>
            </a:r>
            <a:r>
              <a:rPr lang="en-US" sz="1400" dirty="0" smtClean="0">
                <a:latin typeface="Kalaham" pitchFamily="2" charset="0"/>
              </a:rPr>
              <a:t> ,</a:t>
            </a:r>
            <a:r>
              <a:rPr lang="en-US" sz="1400" dirty="0" err="1" smtClean="0">
                <a:latin typeface="Kalaham" pitchFamily="2" charset="0"/>
              </a:rPr>
              <a:t>aw;if</a:t>
            </a:r>
            <a:r>
              <a:rPr lang="en-US" sz="1400" dirty="0" smtClean="0">
                <a:latin typeface="Kalaham" pitchFamily="2" charset="0"/>
              </a:rPr>
              <a:t> </a:t>
            </a:r>
            <a:r>
              <a:rPr lang="en-US" sz="1400" dirty="0" err="1" smtClean="0">
                <a:latin typeface="Kalaham" pitchFamily="2" charset="0"/>
              </a:rPr>
              <a:t>JiwKfkhf</a:t>
            </a:r>
            <a:r>
              <a:rPr lang="en-US" sz="1400" dirty="0" smtClean="0">
                <a:latin typeface="Kalaham" pitchFamily="2" charset="0"/>
              </a:rPr>
              <a:t> ,</a:t>
            </a:r>
            <a:r>
              <a:rPr lang="en-US" sz="1400" dirty="0" err="1" smtClean="0">
                <a:latin typeface="Kalaham" pitchFamily="2" charset="0"/>
              </a:rPr>
              <a:t>Uj;jy</a:t>
            </a:r>
            <a:r>
              <a:rPr lang="en-US" sz="1400" dirty="0" smtClean="0">
                <a:latin typeface="Kalaham" pitchFamily="2" charset="0"/>
              </a:rPr>
              <a:t>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83969" y="3048000"/>
            <a:ext cx="39095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1400" dirty="0" smtClean="0">
                <a:latin typeface="Kalaham" pitchFamily="2" charset="0"/>
              </a:rPr>
              <a:t>,</a:t>
            </a:r>
            <a:r>
              <a:rPr lang="en-US" sz="1400" dirty="0" err="1" smtClean="0">
                <a:latin typeface="Kalaham" pitchFamily="2" charset="0"/>
              </a:rPr>
              <a:t>yq;ifapd</a:t>
            </a:r>
            <a:r>
              <a:rPr lang="en-US" sz="1400" dirty="0" smtClean="0">
                <a:latin typeface="Kalaham" pitchFamily="2" charset="0"/>
              </a:rPr>
              <a:t>; </a:t>
            </a:r>
            <a:r>
              <a:rPr lang="en-US" sz="1400" dirty="0" err="1" smtClean="0">
                <a:latin typeface="Kalaham" pitchFamily="2" charset="0"/>
              </a:rPr>
              <a:t>fWthtpw;F</a:t>
            </a:r>
            <a:r>
              <a:rPr lang="en-US" sz="1400" dirty="0" smtClean="0">
                <a:latin typeface="Kalaham" pitchFamily="2" charset="0"/>
              </a:rPr>
              <a:t> </a:t>
            </a:r>
            <a:r>
              <a:rPr lang="en-US" sz="1400" dirty="0" err="1" smtClean="0">
                <a:latin typeface="Kalaham" pitchFamily="2" charset="0"/>
              </a:rPr>
              <a:t>Kjyplk</a:t>
            </a:r>
            <a:r>
              <a:rPr lang="en-US" sz="1400" dirty="0" smtClean="0">
                <a:latin typeface="Kalaham" pitchFamily="2" charset="0"/>
              </a:rPr>
              <a:t>; </a:t>
            </a:r>
            <a:r>
              <a:rPr lang="en-US" sz="1400" dirty="0" err="1" smtClean="0">
                <a:latin typeface="Kalaham" pitchFamily="2" charset="0"/>
              </a:rPr>
              <a:t>toq;fg;gl;lJ</a:t>
            </a:r>
            <a:r>
              <a:rPr lang="en-US" sz="1400" dirty="0" smtClean="0">
                <a:latin typeface="Kalaham" pitchFamily="2" charset="0"/>
              </a:rPr>
              <a:t>.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400" dirty="0" err="1" smtClean="0">
                <a:latin typeface="Kalaham" pitchFamily="2" charset="0"/>
              </a:rPr>
              <a:t>fpof;F</a:t>
            </a:r>
            <a:r>
              <a:rPr lang="en-US" sz="1400" dirty="0" smtClean="0">
                <a:latin typeface="Kalaham" pitchFamily="2" charset="0"/>
              </a:rPr>
              <a:t> </a:t>
            </a:r>
            <a:r>
              <a:rPr lang="en-US" sz="1400" dirty="0" err="1" smtClean="0">
                <a:latin typeface="Kalaham" pitchFamily="2" charset="0"/>
              </a:rPr>
              <a:t>ehLfSld</a:t>
            </a:r>
            <a:r>
              <a:rPr lang="en-US" sz="1400" dirty="0" smtClean="0">
                <a:latin typeface="Kalaham" pitchFamily="2" charset="0"/>
              </a:rPr>
              <a:t>; </a:t>
            </a:r>
            <a:r>
              <a:rPr lang="en-US" sz="1400" dirty="0" err="1" smtClean="0">
                <a:latin typeface="Kalaham" pitchFamily="2" charset="0"/>
              </a:rPr>
              <a:t>nfhz;l</a:t>
            </a:r>
            <a:r>
              <a:rPr lang="en-US" sz="1400" dirty="0" smtClean="0">
                <a:latin typeface="Kalaham" pitchFamily="2" charset="0"/>
              </a:rPr>
              <a:t> </a:t>
            </a:r>
            <a:r>
              <a:rPr lang="en-US" sz="1400" dirty="0" err="1" smtClean="0">
                <a:latin typeface="Kalaham" pitchFamily="2" charset="0"/>
              </a:rPr>
              <a:t>tu;j;jfj;jpy</a:t>
            </a:r>
            <a:r>
              <a:rPr lang="en-US" sz="1400" dirty="0" smtClean="0">
                <a:latin typeface="Kalaham" pitchFamily="2" charset="0"/>
              </a:rPr>
              <a:t>; </a:t>
            </a:r>
            <a:r>
              <a:rPr lang="en-US" sz="1400" dirty="0" err="1" smtClean="0">
                <a:latin typeface="Kalaham" pitchFamily="2" charset="0"/>
              </a:rPr>
              <a:t>Nghu;j;Jf;Nfau</a:t>
            </a:r>
            <a:r>
              <a:rPr lang="en-US" sz="1400" dirty="0" smtClean="0">
                <a:latin typeface="Kalaham" pitchFamily="2" charset="0"/>
              </a:rPr>
              <a:t>; </a:t>
            </a:r>
            <a:r>
              <a:rPr lang="en-US" sz="1400" dirty="0" err="1" smtClean="0">
                <a:latin typeface="Kalaham" pitchFamily="2" charset="0"/>
              </a:rPr>
              <a:t>kw;Wk</a:t>
            </a:r>
            <a:r>
              <a:rPr lang="en-US" sz="1400" dirty="0" smtClean="0">
                <a:latin typeface="Kalaham" pitchFamily="2" charset="0"/>
              </a:rPr>
              <a:t>; </a:t>
            </a:r>
            <a:r>
              <a:rPr lang="en-US" sz="1400" dirty="0" err="1" smtClean="0">
                <a:latin typeface="Kalaham" pitchFamily="2" charset="0"/>
              </a:rPr>
              <a:t>xy;yhe;jUf;F</a:t>
            </a:r>
            <a:r>
              <a:rPr lang="en-US" sz="1400" dirty="0" smtClean="0">
                <a:latin typeface="Kalaham" pitchFamily="2" charset="0"/>
              </a:rPr>
              <a:t> </a:t>
            </a:r>
            <a:r>
              <a:rPr lang="en-US" sz="1400" dirty="0" err="1" smtClean="0">
                <a:latin typeface="Kalaham" pitchFamily="2" charset="0"/>
              </a:rPr>
              <a:t>mjpfshthd</a:t>
            </a:r>
            <a:r>
              <a:rPr lang="en-US" sz="1400" dirty="0" smtClean="0">
                <a:latin typeface="Kalaham" pitchFamily="2" charset="0"/>
              </a:rPr>
              <a:t> </a:t>
            </a:r>
            <a:r>
              <a:rPr lang="en-US" sz="1400" dirty="0" err="1" smtClean="0">
                <a:latin typeface="Kalaham" pitchFamily="2" charset="0"/>
              </a:rPr>
              <a:t>tUkhdk</a:t>
            </a:r>
            <a:r>
              <a:rPr lang="en-US" sz="1400" dirty="0" smtClean="0">
                <a:latin typeface="Kalaham" pitchFamily="2" charset="0"/>
              </a:rPr>
              <a:t>; </a:t>
            </a:r>
            <a:r>
              <a:rPr lang="en-US" sz="1400" dirty="0" err="1" smtClean="0">
                <a:latin typeface="Kalaham" pitchFamily="2" charset="0"/>
              </a:rPr>
              <a:t>fpilj;jJ</a:t>
            </a:r>
            <a:r>
              <a:rPr lang="en-US" sz="1400" dirty="0">
                <a:latin typeface="Kalaham" pitchFamily="2" charset="0"/>
              </a:rPr>
              <a:t>.</a:t>
            </a:r>
            <a:endParaRPr lang="en-US" sz="1400" dirty="0" smtClean="0">
              <a:latin typeface="Kalaham" pitchFamily="2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400" dirty="0" err="1" smtClean="0">
                <a:latin typeface="Kalaham" pitchFamily="2" charset="0"/>
              </a:rPr>
              <a:t>kpsF</a:t>
            </a:r>
            <a:r>
              <a:rPr lang="en-US" sz="1400" dirty="0" smtClean="0">
                <a:latin typeface="Kalaham" pitchFamily="2" charset="0"/>
              </a:rPr>
              <a:t>&gt; </a:t>
            </a:r>
            <a:r>
              <a:rPr lang="en-US" sz="1400" dirty="0" err="1" smtClean="0">
                <a:latin typeface="Kalaham" pitchFamily="2" charset="0"/>
              </a:rPr>
              <a:t>Kj;J</a:t>
            </a:r>
            <a:r>
              <a:rPr lang="en-US" sz="1400" dirty="0" smtClean="0">
                <a:latin typeface="Kalaham" pitchFamily="2" charset="0"/>
              </a:rPr>
              <a:t>&gt; </a:t>
            </a:r>
            <a:r>
              <a:rPr lang="en-US" sz="1400" dirty="0" err="1" smtClean="0">
                <a:latin typeface="Kalaham" pitchFamily="2" charset="0"/>
              </a:rPr>
              <a:t>khzpf;fk</a:t>
            </a:r>
            <a:r>
              <a:rPr lang="en-US" sz="1400" dirty="0" smtClean="0">
                <a:latin typeface="Kalaham" pitchFamily="2" charset="0"/>
              </a:rPr>
              <a:t>; </a:t>
            </a:r>
            <a:r>
              <a:rPr lang="en-US" sz="1400" dirty="0" err="1" smtClean="0">
                <a:latin typeface="Kalaham" pitchFamily="2" charset="0"/>
              </a:rPr>
              <a:t>kw;Wk</a:t>
            </a:r>
            <a:r>
              <a:rPr lang="en-US" sz="1400" dirty="0" smtClean="0">
                <a:latin typeface="Kalaham" pitchFamily="2" charset="0"/>
              </a:rPr>
              <a:t>; </a:t>
            </a:r>
            <a:r>
              <a:rPr lang="en-US" sz="1400" dirty="0" err="1" smtClean="0">
                <a:latin typeface="Kalaham" pitchFamily="2" charset="0"/>
              </a:rPr>
              <a:t>ahidj;je;jk</a:t>
            </a:r>
            <a:r>
              <a:rPr lang="en-US" sz="1400" dirty="0" smtClean="0">
                <a:latin typeface="Kalaham" pitchFamily="2" charset="0"/>
              </a:rPr>
              <a:t>; </a:t>
            </a:r>
            <a:r>
              <a:rPr lang="en-US" sz="1400" dirty="0" err="1" smtClean="0">
                <a:latin typeface="Kalaham" pitchFamily="2" charset="0"/>
              </a:rPr>
              <a:t>Nghd;w</a:t>
            </a:r>
            <a:r>
              <a:rPr lang="en-US" sz="1400" dirty="0" smtClean="0">
                <a:latin typeface="Kalaham" pitchFamily="2" charset="0"/>
              </a:rPr>
              <a:t> </a:t>
            </a:r>
            <a:r>
              <a:rPr lang="en-US" sz="1400" dirty="0" err="1" smtClean="0">
                <a:latin typeface="Kalaham" pitchFamily="2" charset="0"/>
              </a:rPr>
              <a:t>ngUkjp</a:t>
            </a:r>
            <a:r>
              <a:rPr lang="en-US" sz="1400" dirty="0" smtClean="0">
                <a:latin typeface="Kalaham" pitchFamily="2" charset="0"/>
              </a:rPr>
              <a:t> </a:t>
            </a:r>
            <a:r>
              <a:rPr lang="en-US" sz="1400" dirty="0" err="1" smtClean="0">
                <a:latin typeface="Kalaham" pitchFamily="2" charset="0"/>
              </a:rPr>
              <a:t>tha;e;j</a:t>
            </a:r>
            <a:r>
              <a:rPr lang="en-US" sz="1400" dirty="0" smtClean="0">
                <a:latin typeface="Kalaham" pitchFamily="2" charset="0"/>
              </a:rPr>
              <a:t> </a:t>
            </a:r>
            <a:r>
              <a:rPr lang="en-US" sz="1400" dirty="0" err="1" smtClean="0">
                <a:latin typeface="Kalaham" pitchFamily="2" charset="0"/>
              </a:rPr>
              <a:t>nghUl;fis</a:t>
            </a:r>
            <a:r>
              <a:rPr lang="en-US" sz="1400" dirty="0" smtClean="0">
                <a:latin typeface="Kalaham" pitchFamily="2" charset="0"/>
              </a:rPr>
              <a:t> </a:t>
            </a:r>
            <a:r>
              <a:rPr lang="en-US" sz="1400" dirty="0" err="1" smtClean="0">
                <a:latin typeface="Kalaham" pitchFamily="2" charset="0"/>
              </a:rPr>
              <a:t>ngwf</a:t>
            </a:r>
            <a:r>
              <a:rPr lang="en-US" sz="1400" dirty="0" smtClean="0">
                <a:latin typeface="Kalaham" pitchFamily="2" charset="0"/>
              </a:rPr>
              <a:t>;$</a:t>
            </a:r>
            <a:r>
              <a:rPr lang="en-US" sz="1400" dirty="0" err="1" smtClean="0">
                <a:latin typeface="Kalaham" pitchFamily="2" charset="0"/>
              </a:rPr>
              <a:t>bajhf</a:t>
            </a:r>
            <a:r>
              <a:rPr lang="en-US" sz="1400" dirty="0" smtClean="0">
                <a:latin typeface="Kalaham" pitchFamily="2" charset="0"/>
              </a:rPr>
              <a:t> ,</a:t>
            </a:r>
            <a:r>
              <a:rPr lang="en-US" sz="1400" dirty="0" err="1" smtClean="0">
                <a:latin typeface="Kalaham" pitchFamily="2" charset="0"/>
              </a:rPr>
              <a:t>Ue;jik</a:t>
            </a:r>
            <a:endParaRPr lang="en-US" sz="1400" dirty="0" smtClean="0">
              <a:latin typeface="Kalaham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895601" y="1338798"/>
            <a:ext cx="3276599" cy="504825"/>
            <a:chOff x="2895601" y="1143000"/>
            <a:chExt cx="3276599" cy="504825"/>
          </a:xfrm>
        </p:grpSpPr>
        <p:cxnSp>
          <p:nvCxnSpPr>
            <p:cNvPr id="13" name="Straight Arrow Connector 12"/>
            <p:cNvCxnSpPr/>
            <p:nvPr/>
          </p:nvCxnSpPr>
          <p:spPr>
            <a:xfrm flipH="1">
              <a:off x="2895601" y="1143000"/>
              <a:ext cx="1657349" cy="504825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4514851" y="1143000"/>
              <a:ext cx="1657349" cy="504825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5029200" y="6243346"/>
            <a:ext cx="3802856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Nffhiy</a:t>
            </a:r>
            <a:r>
              <a:rPr lang="en-US" sz="1400" dirty="0">
                <a:solidFill>
                  <a:srgbClr val="7030A0"/>
                </a:solidFill>
                <a:latin typeface="A Tamil" pitchFamily="2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tyaf</a:t>
            </a:r>
            <a:r>
              <a:rPr lang="en-US" sz="1400" dirty="0">
                <a:solidFill>
                  <a:srgbClr val="7030A0"/>
                </a:solidFill>
                <a:latin typeface="A Tamil" pitchFamily="2" charset="0"/>
              </a:rPr>
              <a:t>; </a:t>
            </a:r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fy;tpf</a:t>
            </a:r>
            <a:r>
              <a:rPr lang="en-US" sz="1400" dirty="0">
                <a:solidFill>
                  <a:srgbClr val="7030A0"/>
                </a:solidFill>
                <a:latin typeface="A Tamil" pitchFamily="2" charset="0"/>
              </a:rPr>
              <a:t>; </a:t>
            </a:r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fhupahya</a:t>
            </a:r>
            <a:r>
              <a:rPr lang="en-US" sz="1400" dirty="0">
                <a:solidFill>
                  <a:srgbClr val="7030A0"/>
                </a:solidFill>
                <a:latin typeface="A Tamil" pitchFamily="2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r%ftpQ;Qhdg</a:t>
            </a:r>
            <a:r>
              <a:rPr lang="en-US" sz="1400" dirty="0">
                <a:solidFill>
                  <a:srgbClr val="7030A0"/>
                </a:solidFill>
                <a:latin typeface="A Tamil" pitchFamily="2" charset="0"/>
              </a:rPr>
              <a:t>; </a:t>
            </a:r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gpupT</a:t>
            </a:r>
            <a:endParaRPr lang="en-US" sz="1400" dirty="0">
              <a:solidFill>
                <a:srgbClr val="7030A0"/>
              </a:solidFill>
              <a:latin typeface="A Tami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31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5943600"/>
            <a:ext cx="3124199" cy="369332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Kalaham" pitchFamily="2" charset="0"/>
              </a:rPr>
              <a:t>jpUNfhzkiy</a:t>
            </a:r>
            <a:r>
              <a:rPr lang="en-US" dirty="0" smtClean="0">
                <a:latin typeface="Kalaham" pitchFamily="2" charset="0"/>
              </a:rPr>
              <a:t> </a:t>
            </a:r>
            <a:r>
              <a:rPr lang="en-US" dirty="0" err="1" smtClean="0">
                <a:latin typeface="Kalaham" pitchFamily="2" charset="0"/>
              </a:rPr>
              <a:t>JiwKfk</a:t>
            </a:r>
            <a:r>
              <a:rPr lang="en-US" dirty="0" smtClean="0">
                <a:latin typeface="Kalaham" pitchFamily="2" charset="0"/>
              </a:rPr>
              <a:t>;</a:t>
            </a:r>
            <a:endParaRPr lang="en-US" sz="1000" dirty="0" smtClean="0">
              <a:latin typeface="Kalaham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25823" y="5956131"/>
            <a:ext cx="2362200" cy="369332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Kalaham" pitchFamily="2" charset="0"/>
              </a:rPr>
              <a:t>t</a:t>
            </a:r>
            <a:r>
              <a:rPr lang="en-US" dirty="0" err="1" smtClean="0">
                <a:latin typeface="Kalaham" pitchFamily="2" charset="0"/>
              </a:rPr>
              <a:t>pahghug</a:t>
            </a:r>
            <a:r>
              <a:rPr lang="en-US" dirty="0" smtClean="0">
                <a:latin typeface="Kalaham" pitchFamily="2" charset="0"/>
              </a:rPr>
              <a:t>; </a:t>
            </a:r>
            <a:r>
              <a:rPr lang="en-US" dirty="0" err="1" smtClean="0">
                <a:latin typeface="Kalaham" pitchFamily="2" charset="0"/>
              </a:rPr>
              <a:t>nghUl;fs</a:t>
            </a:r>
            <a:r>
              <a:rPr lang="en-US" dirty="0" smtClean="0">
                <a:latin typeface="Kalaham" pitchFamily="2" charset="0"/>
              </a:rPr>
              <a:t>;</a:t>
            </a:r>
            <a:endParaRPr lang="en-US" sz="1000" dirty="0" smtClean="0">
              <a:latin typeface="Kalaham" pitchFamily="2" charset="0"/>
            </a:endParaRPr>
          </a:p>
        </p:txBody>
      </p:sp>
      <p:pic>
        <p:nvPicPr>
          <p:cNvPr id="6" name="Picture 2" descr="C:\Users\User\Desktop\persent pic\Cover-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32" y="487987"/>
            <a:ext cx="3626782" cy="25920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Desktop\persent pic\Image-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57" y="3274780"/>
            <a:ext cx="3614446" cy="25197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User\Desktop\1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1" r="10941"/>
          <a:stretch/>
        </p:blipFill>
        <p:spPr bwMode="auto">
          <a:xfrm>
            <a:off x="5006470" y="3306764"/>
            <a:ext cx="3299330" cy="24844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User\Desktop\ceylon_spici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268" y="543560"/>
            <a:ext cx="3299330" cy="25520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006470" y="6386809"/>
            <a:ext cx="3756530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Nffhiy</a:t>
            </a:r>
            <a:r>
              <a:rPr lang="en-US" sz="1400" dirty="0">
                <a:solidFill>
                  <a:srgbClr val="7030A0"/>
                </a:solidFill>
                <a:latin typeface="A Tamil" pitchFamily="2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tyaf</a:t>
            </a:r>
            <a:r>
              <a:rPr lang="en-US" sz="1400" dirty="0">
                <a:solidFill>
                  <a:srgbClr val="7030A0"/>
                </a:solidFill>
                <a:latin typeface="A Tamil" pitchFamily="2" charset="0"/>
              </a:rPr>
              <a:t>; </a:t>
            </a:r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fy;tpf</a:t>
            </a:r>
            <a:r>
              <a:rPr lang="en-US" sz="1400" dirty="0">
                <a:solidFill>
                  <a:srgbClr val="7030A0"/>
                </a:solidFill>
                <a:latin typeface="A Tamil" pitchFamily="2" charset="0"/>
              </a:rPr>
              <a:t>; </a:t>
            </a:r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fhupahya</a:t>
            </a:r>
            <a:r>
              <a:rPr lang="en-US" sz="1400" dirty="0">
                <a:solidFill>
                  <a:srgbClr val="7030A0"/>
                </a:solidFill>
                <a:latin typeface="A Tamil" pitchFamily="2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r%ftpQ;Qhdg</a:t>
            </a:r>
            <a:r>
              <a:rPr lang="en-US" sz="1400" dirty="0">
                <a:solidFill>
                  <a:srgbClr val="7030A0"/>
                </a:solidFill>
                <a:latin typeface="A Tamil" pitchFamily="2" charset="0"/>
              </a:rPr>
              <a:t>; </a:t>
            </a:r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gpupT</a:t>
            </a:r>
            <a:endParaRPr lang="en-US" sz="1400" dirty="0">
              <a:solidFill>
                <a:srgbClr val="7030A0"/>
              </a:solidFill>
              <a:latin typeface="A Tami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66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17962" y="251564"/>
            <a:ext cx="5984332" cy="830997"/>
          </a:xfrm>
          <a:prstGeom prst="rect">
            <a:avLst/>
          </a:prstGeom>
          <a:solidFill>
            <a:srgbClr val="FFFF66"/>
          </a:solidFill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latin typeface="Kalaham" pitchFamily="2" charset="0"/>
              </a:rPr>
              <a:t>Mq;fpNyaUf;Fk</a:t>
            </a:r>
            <a:r>
              <a:rPr lang="en-US" sz="2400" dirty="0" smtClean="0">
                <a:latin typeface="Kalaham" pitchFamily="2" charset="0"/>
              </a:rPr>
              <a:t>; </a:t>
            </a:r>
            <a:r>
              <a:rPr lang="en-US" sz="2400" dirty="0" err="1" smtClean="0">
                <a:latin typeface="Kalaham" pitchFamily="2" charset="0"/>
              </a:rPr>
              <a:t>fz;b</a:t>
            </a:r>
            <a:r>
              <a:rPr lang="en-US" sz="2400" dirty="0" smtClean="0">
                <a:latin typeface="Kalaham" pitchFamily="2" charset="0"/>
              </a:rPr>
              <a:t> ,</a:t>
            </a:r>
            <a:r>
              <a:rPr lang="en-US" sz="2400" dirty="0" err="1" smtClean="0">
                <a:latin typeface="Kalaham" pitchFamily="2" charset="0"/>
              </a:rPr>
              <a:t>uhr;rpaj;jpw;Fk</a:t>
            </a:r>
            <a:r>
              <a:rPr lang="en-US" sz="2400" dirty="0" smtClean="0">
                <a:latin typeface="Kalaham" pitchFamily="2" charset="0"/>
              </a:rPr>
              <a:t>; </a:t>
            </a:r>
          </a:p>
          <a:p>
            <a:pPr algn="ctr"/>
            <a:r>
              <a:rPr lang="en-US" sz="2400" dirty="0" smtClean="0">
                <a:latin typeface="Kalaham" pitchFamily="2" charset="0"/>
              </a:rPr>
              <a:t>,</a:t>
            </a:r>
            <a:r>
              <a:rPr lang="en-US" sz="2400" dirty="0" err="1" smtClean="0">
                <a:latin typeface="Kalaham" pitchFamily="2" charset="0"/>
              </a:rPr>
              <a:t>ilapyhd</a:t>
            </a:r>
            <a:r>
              <a:rPr lang="en-US" sz="2400" dirty="0" smtClean="0">
                <a:latin typeface="Kalaham" pitchFamily="2" charset="0"/>
              </a:rPr>
              <a:t> </a:t>
            </a:r>
            <a:r>
              <a:rPr lang="en-US" sz="2400" dirty="0" err="1" smtClean="0">
                <a:latin typeface="Kalaham" pitchFamily="2" charset="0"/>
              </a:rPr>
              <a:t>njhlu;G</a:t>
            </a:r>
            <a:endParaRPr lang="en-US" sz="2400" dirty="0">
              <a:latin typeface="Kalaham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787" y="1143000"/>
            <a:ext cx="7377213" cy="1477328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FMGanganee" pitchFamily="2" charset="0"/>
              </a:rPr>
              <a:t>1762 </a:t>
            </a:r>
            <a:r>
              <a:rPr lang="en-US" sz="2000" dirty="0" smtClean="0">
                <a:latin typeface="Kalaham" pitchFamily="2" charset="0"/>
              </a:rPr>
              <a:t>,y; N[</a:t>
            </a:r>
            <a:r>
              <a:rPr lang="en-US" sz="2000" dirty="0" err="1" smtClean="0">
                <a:latin typeface="Kalaham" pitchFamily="2" charset="0"/>
              </a:rPr>
              <a:t>hd</a:t>
            </a:r>
            <a:r>
              <a:rPr lang="en-US" sz="2000" dirty="0" smtClean="0">
                <a:latin typeface="Kalaham" pitchFamily="2" charset="0"/>
              </a:rPr>
              <a:t>; igg]</a:t>
            </a:r>
            <a:r>
              <a:rPr lang="en-US" sz="2000" dirty="0" err="1" smtClean="0">
                <a:latin typeface="Kalaham" pitchFamily="2" charset="0"/>
              </a:rPr>
              <a:t>pd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tUif</a:t>
            </a:r>
            <a:endParaRPr lang="en-US" sz="2000" dirty="0" smtClean="0">
              <a:latin typeface="Kalaham" pitchFamily="2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FMGanganee" pitchFamily="2" charset="0"/>
              </a:rPr>
              <a:t>1782 </a:t>
            </a:r>
            <a:r>
              <a:rPr lang="en-US" sz="2000" dirty="0" smtClean="0">
                <a:latin typeface="Kalaham" pitchFamily="2" charset="0"/>
              </a:rPr>
              <a:t>,y; `</a:t>
            </a:r>
            <a:r>
              <a:rPr lang="en-US" sz="2000" dirty="0" err="1" smtClean="0">
                <a:latin typeface="Kalaham" pitchFamily="2" charset="0"/>
              </a:rPr>
              <a:t>pA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nghapl;bd</a:t>
            </a:r>
            <a:r>
              <a:rPr lang="en-US" sz="2000" dirty="0" smtClean="0">
                <a:latin typeface="Kalaham" pitchFamily="2" charset="0"/>
              </a:rPr>
              <a:t>; uh[</a:t>
            </a:r>
            <a:r>
              <a:rPr lang="en-US" sz="2000" dirty="0" err="1" smtClean="0">
                <a:latin typeface="Kalaham" pitchFamily="2" charset="0"/>
              </a:rPr>
              <a:t>rpq;fd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kd;did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re;jpj;jy</a:t>
            </a:r>
            <a:r>
              <a:rPr lang="en-US" sz="2000" dirty="0" smtClean="0">
                <a:latin typeface="Kalaham" pitchFamily="2" charset="0"/>
              </a:rPr>
              <a:t>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FMGanganee" pitchFamily="2" charset="0"/>
              </a:rPr>
              <a:t>1795 </a:t>
            </a:r>
            <a:r>
              <a:rPr lang="en-US" sz="2000" dirty="0" err="1" smtClean="0">
                <a:latin typeface="Kalaham" pitchFamily="2" charset="0"/>
              </a:rPr>
              <a:t>nuhgl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md;W</a:t>
            </a:r>
            <a:r>
              <a:rPr lang="en-US" sz="2000" dirty="0" smtClean="0">
                <a:latin typeface="Kalaham" pitchFamily="2" charset="0"/>
              </a:rPr>
              <a:t>}]; </a:t>
            </a:r>
            <a:r>
              <a:rPr lang="en-US" sz="2000" dirty="0">
                <a:solidFill>
                  <a:prstClr val="black"/>
                </a:solidFill>
                <a:latin typeface="Kalaham" pitchFamily="2" charset="0"/>
              </a:rPr>
              <a:t>uh[</a:t>
            </a:r>
            <a:r>
              <a:rPr lang="en-US" sz="2000" dirty="0" err="1">
                <a:solidFill>
                  <a:prstClr val="black"/>
                </a:solidFill>
                <a:latin typeface="Kalaham" pitchFamily="2" charset="0"/>
              </a:rPr>
              <a:t>rpq;fd</a:t>
            </a:r>
            <a:r>
              <a:rPr lang="en-US" sz="2000" dirty="0">
                <a:solidFill>
                  <a:prstClr val="black"/>
                </a:solidFill>
                <a:latin typeface="Kalaham" pitchFamily="2" charset="0"/>
              </a:rPr>
              <a:t>; </a:t>
            </a:r>
            <a:r>
              <a:rPr lang="en-US" sz="2000" dirty="0" err="1">
                <a:solidFill>
                  <a:prstClr val="black"/>
                </a:solidFill>
                <a:latin typeface="Kalaham" pitchFamily="2" charset="0"/>
              </a:rPr>
              <a:t>kd;did</a:t>
            </a:r>
            <a:r>
              <a:rPr lang="en-US" sz="2000" dirty="0">
                <a:solidFill>
                  <a:prstClr val="black"/>
                </a:solidFill>
                <a:latin typeface="Kalaham" pitchFamily="2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Kalaham" pitchFamily="2" charset="0"/>
              </a:rPr>
              <a:t>re;jpj;jy</a:t>
            </a:r>
            <a:endParaRPr lang="en-US" sz="2000" dirty="0">
              <a:latin typeface="Kalaham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787" y="2817167"/>
            <a:ext cx="5500224" cy="461665"/>
          </a:xfrm>
          <a:prstGeom prst="rect">
            <a:avLst/>
          </a:prstGeom>
          <a:solidFill>
            <a:srgbClr val="FFFF66"/>
          </a:solidFill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latin typeface="Kalaham" pitchFamily="2" charset="0"/>
              </a:rPr>
              <a:t>gpupj;jhdpau;mjpfhuj;ij</a:t>
            </a:r>
            <a:r>
              <a:rPr lang="en-US" sz="2400" dirty="0" smtClean="0">
                <a:latin typeface="Kalaham" pitchFamily="2" charset="0"/>
              </a:rPr>
              <a:t> </a:t>
            </a:r>
            <a:r>
              <a:rPr lang="en-US" sz="2400" dirty="0" err="1" smtClean="0">
                <a:latin typeface="Kalaham" pitchFamily="2" charset="0"/>
              </a:rPr>
              <a:t>epiyehl;Ljy</a:t>
            </a:r>
            <a:r>
              <a:rPr lang="en-US" sz="2400" dirty="0" smtClean="0">
                <a:latin typeface="Kalaham" pitchFamily="2" charset="0"/>
              </a:rPr>
              <a:t>;</a:t>
            </a:r>
            <a:endParaRPr lang="en-US" sz="2400" dirty="0">
              <a:latin typeface="Kalaham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7119" y="3429000"/>
            <a:ext cx="88392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Kalaham" pitchFamily="2" charset="0"/>
              </a:rPr>
              <a:t>,</a:t>
            </a:r>
            <a:r>
              <a:rPr lang="en-US" sz="2000" dirty="0" err="1" smtClean="0">
                <a:latin typeface="Kalaham" pitchFamily="2" charset="0"/>
              </a:rPr>
              <a:t>yq;ifia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gpupj;jhdpaupd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FbNaw;w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ehlhf;Ftjpy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Kidg;ghf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njupAk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re;ju;g;gq;fs</a:t>
            </a:r>
            <a:r>
              <a:rPr lang="en-US" sz="2000" dirty="0" smtClean="0">
                <a:latin typeface="Kalaham" pitchFamily="2" charset="0"/>
              </a:rPr>
              <a:t>; %</a:t>
            </a:r>
            <a:r>
              <a:rPr lang="en-US" sz="2000" dirty="0" err="1" smtClean="0">
                <a:latin typeface="Kalaham" pitchFamily="2" charset="0"/>
              </a:rPr>
              <a:t>d;W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MFk</a:t>
            </a:r>
            <a:r>
              <a:rPr lang="en-US" sz="2000" dirty="0" smtClean="0">
                <a:latin typeface="Kalaham" pitchFamily="2" charset="0"/>
              </a:rPr>
              <a:t>;.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FMGanganee" pitchFamily="2" charset="0"/>
              </a:rPr>
              <a:t>1796 </a:t>
            </a:r>
            <a:r>
              <a:rPr lang="en-US" sz="2000" dirty="0" smtClean="0">
                <a:latin typeface="Kalaham" pitchFamily="2" charset="0"/>
              </a:rPr>
              <a:t>,</a:t>
            </a:r>
            <a:r>
              <a:rPr lang="en-US" sz="2000" dirty="0" err="1" smtClean="0">
                <a:latin typeface="Kalaham" pitchFamily="2" charset="0"/>
              </a:rPr>
              <a:t>y;Mq;fpNya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fpof;fpe;jpa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tu;j;jf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fk;gdp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fiuNahu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gpuNjrq;fspy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jkJ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Mjpf;fj;ij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epiyepWj;jpf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nfhs;Sjy</a:t>
            </a:r>
            <a:r>
              <a:rPr lang="en-US" sz="2000" dirty="0" smtClean="0">
                <a:latin typeface="Kalaham" pitchFamily="2" charset="0"/>
              </a:rPr>
              <a:t>;.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>
                <a:latin typeface="FMGanganee" pitchFamily="2" charset="0"/>
              </a:rPr>
              <a:t>1802 </a:t>
            </a:r>
            <a:r>
              <a:rPr lang="en-US" sz="2000" dirty="0" smtClean="0">
                <a:latin typeface="Kalaham" pitchFamily="2" charset="0"/>
              </a:rPr>
              <a:t>Mk; </a:t>
            </a:r>
            <a:r>
              <a:rPr lang="en-US" sz="2000" dirty="0" err="1" smtClean="0">
                <a:latin typeface="Kalaham" pitchFamily="2" charset="0"/>
              </a:rPr>
              <a:t>Mz;by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mJtiu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Mq;fpNya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fpof;fpe;jpa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tu;j;jff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fk;gdpapd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epUthfj;jpypUe;J</a:t>
            </a:r>
            <a:r>
              <a:rPr lang="en-US" sz="2000" dirty="0" smtClean="0">
                <a:latin typeface="Kalaham" pitchFamily="2" charset="0"/>
              </a:rPr>
              <a:t> ,</a:t>
            </a:r>
            <a:r>
              <a:rPr lang="en-US" sz="2000" dirty="0" err="1" smtClean="0">
                <a:latin typeface="Kalaham" pitchFamily="2" charset="0"/>
              </a:rPr>
              <a:t>e;ehl;bd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fiuNahug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gpuNjrq;fis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Kbf;Fupa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FbNaw;w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ehlhf;fg;gLjy</a:t>
            </a:r>
            <a:r>
              <a:rPr lang="en-US" sz="2000" dirty="0" smtClean="0">
                <a:latin typeface="Kalaham" pitchFamily="2" charset="0"/>
              </a:rPr>
              <a:t>;.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FMGanganee" pitchFamily="2" charset="0"/>
              </a:rPr>
              <a:t>1815 </a:t>
            </a:r>
            <a:r>
              <a:rPr lang="en-US" sz="2000" dirty="0" smtClean="0">
                <a:latin typeface="Kalaham" pitchFamily="2" charset="0"/>
              </a:rPr>
              <a:t>,y; </a:t>
            </a:r>
            <a:r>
              <a:rPr lang="en-US" sz="2000" dirty="0" err="1" smtClean="0">
                <a:latin typeface="Kalaham" pitchFamily="2" charset="0"/>
              </a:rPr>
              <a:t>fz;b</a:t>
            </a:r>
            <a:r>
              <a:rPr lang="en-US" sz="2000" dirty="0" smtClean="0">
                <a:latin typeface="Kalaham" pitchFamily="2" charset="0"/>
              </a:rPr>
              <a:t> ,</a:t>
            </a:r>
            <a:r>
              <a:rPr lang="en-US" sz="2000" dirty="0" err="1" smtClean="0">
                <a:latin typeface="Kalaham" pitchFamily="2" charset="0"/>
              </a:rPr>
              <a:t>uhr;rpaj;ij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ifg;gw;Wjy</a:t>
            </a:r>
            <a:r>
              <a:rPr lang="en-US" sz="2000" dirty="0" smtClean="0">
                <a:latin typeface="Kalaham" pitchFamily="2" charset="0"/>
              </a:rPr>
              <a:t>;.</a:t>
            </a:r>
            <a:endParaRPr lang="en-US" sz="2000" dirty="0">
              <a:latin typeface="Kalaham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64867" y="6288344"/>
            <a:ext cx="3886201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Nffhiy</a:t>
            </a:r>
            <a:r>
              <a:rPr lang="en-US" sz="1400" dirty="0">
                <a:solidFill>
                  <a:srgbClr val="7030A0"/>
                </a:solidFill>
                <a:latin typeface="A Tamil" pitchFamily="2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tyaf</a:t>
            </a:r>
            <a:r>
              <a:rPr lang="en-US" sz="1400" dirty="0">
                <a:solidFill>
                  <a:srgbClr val="7030A0"/>
                </a:solidFill>
                <a:latin typeface="A Tamil" pitchFamily="2" charset="0"/>
              </a:rPr>
              <a:t>; </a:t>
            </a:r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fy;tpf</a:t>
            </a:r>
            <a:r>
              <a:rPr lang="en-US" sz="1400" dirty="0">
                <a:solidFill>
                  <a:srgbClr val="7030A0"/>
                </a:solidFill>
                <a:latin typeface="A Tamil" pitchFamily="2" charset="0"/>
              </a:rPr>
              <a:t>; </a:t>
            </a:r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fhupahya</a:t>
            </a:r>
            <a:r>
              <a:rPr lang="en-US" sz="1400" dirty="0">
                <a:solidFill>
                  <a:srgbClr val="7030A0"/>
                </a:solidFill>
                <a:latin typeface="A Tamil" pitchFamily="2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r%ftpQ;Qhdg</a:t>
            </a:r>
            <a:r>
              <a:rPr lang="en-US" sz="1400" dirty="0">
                <a:solidFill>
                  <a:srgbClr val="7030A0"/>
                </a:solidFill>
                <a:latin typeface="A Tamil" pitchFamily="2" charset="0"/>
              </a:rPr>
              <a:t>; </a:t>
            </a:r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gpupT</a:t>
            </a:r>
            <a:endParaRPr lang="en-US" sz="1400" dirty="0">
              <a:solidFill>
                <a:srgbClr val="7030A0"/>
              </a:solidFill>
              <a:latin typeface="A Tami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71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3782" y="358914"/>
            <a:ext cx="7321235" cy="707886"/>
          </a:xfrm>
          <a:prstGeom prst="rect">
            <a:avLst/>
          </a:prstGeom>
          <a:solidFill>
            <a:srgbClr val="FFFF66"/>
          </a:solidFill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FMGanganee" pitchFamily="2" charset="0"/>
              </a:rPr>
              <a:t>1797 </a:t>
            </a:r>
            <a:r>
              <a:rPr lang="en-US" sz="2000" dirty="0" err="1" smtClean="0">
                <a:latin typeface="Kalaham" pitchFamily="2" charset="0"/>
              </a:rPr>
              <a:t>Mz;by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Mq;fpy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fpof;fpe;jpa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tu;j;jf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fk;gdpf;F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vjpuhf</a:t>
            </a:r>
            <a:r>
              <a:rPr lang="en-US" sz="2000" dirty="0" smtClean="0">
                <a:latin typeface="Kalaham" pitchFamily="2" charset="0"/>
              </a:rPr>
              <a:t> </a:t>
            </a:r>
          </a:p>
          <a:p>
            <a:pPr algn="ctr"/>
            <a:r>
              <a:rPr lang="en-US" sz="2000" dirty="0" err="1" smtClean="0">
                <a:latin typeface="Kalaham" pitchFamily="2" charset="0"/>
              </a:rPr>
              <a:t>vOe;j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Kuz;ghLfs</a:t>
            </a:r>
            <a:r>
              <a:rPr lang="en-US" sz="2000" dirty="0" smtClean="0">
                <a:latin typeface="Kalaham" pitchFamily="2" charset="0"/>
              </a:rPr>
              <a:t>;</a:t>
            </a:r>
            <a:endParaRPr lang="en-US" sz="2000" dirty="0">
              <a:latin typeface="Kalaham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8538" y="1295400"/>
            <a:ext cx="8839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en-US" sz="2000" dirty="0" err="1" smtClean="0">
                <a:latin typeface="Kalaham" pitchFamily="2" charset="0"/>
              </a:rPr>
              <a:t>fpof;fpe;jpa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tu;j;jf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fk;gdp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elhj;jpr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nrd;w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ngd;id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Ml;rpahsp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Ml;rpapdhy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ntWg;Gw;w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fiuNahu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kf;fspilNa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Kuz;ghLfs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Vw;gl;ld</a:t>
            </a:r>
            <a:r>
              <a:rPr lang="en-US" sz="2000" dirty="0" smtClean="0">
                <a:latin typeface="Kalaham" pitchFamily="2" charset="0"/>
              </a:rPr>
              <a:t>.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2000" dirty="0" smtClean="0">
                <a:latin typeface="Kalaham" pitchFamily="2" charset="0"/>
              </a:rPr>
              <a:t>,</a:t>
            </a:r>
            <a:r>
              <a:rPr lang="en-US" sz="2000" dirty="0" err="1" smtClean="0">
                <a:latin typeface="Kalaham" pitchFamily="2" charset="0"/>
              </a:rPr>
              <a:t>t;thW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fiuNahu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kf;fspd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gpur;rpidfis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tprhupj;J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mjw;fhd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jPu;itg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ngw;Wf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nfhLg;gjw;F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gpupNfbau</a:t>
            </a:r>
            <a:r>
              <a:rPr lang="en-US" sz="2000" dirty="0" smtClean="0">
                <a:latin typeface="Kalaham" pitchFamily="2" charset="0"/>
              </a:rPr>
              <a:t>; n[</a:t>
            </a:r>
            <a:r>
              <a:rPr lang="en-US" sz="2000" dirty="0" err="1" smtClean="0">
                <a:latin typeface="Kalaham" pitchFamily="2" charset="0"/>
              </a:rPr>
              <a:t>duy</a:t>
            </a:r>
            <a:r>
              <a:rPr lang="en-US" sz="2000" dirty="0" smtClean="0">
                <a:latin typeface="Kalaham" pitchFamily="2" charset="0"/>
              </a:rPr>
              <a:t>; B </a:t>
            </a:r>
            <a:r>
              <a:rPr lang="en-US" sz="2000" dirty="0" err="1" smtClean="0">
                <a:latin typeface="Kalaham" pitchFamily="2" charset="0"/>
              </a:rPr>
              <a:t>kpA+ud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jiyikapy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Mizf;FO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xd;W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epakpf;fg;gl;lJ</a:t>
            </a:r>
            <a:r>
              <a:rPr lang="en-US" sz="2000" dirty="0" smtClean="0">
                <a:latin typeface="Kalaham" pitchFamily="2" charset="0"/>
              </a:rPr>
              <a:t>. ,J </a:t>
            </a:r>
            <a:r>
              <a:rPr lang="en-US" sz="2000" dirty="0" err="1" smtClean="0">
                <a:latin typeface="Kalaham" pitchFamily="2" charset="0"/>
              </a:rPr>
              <a:t>kA+ud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Mizf;FO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vdg;gl;lJ</a:t>
            </a:r>
            <a:r>
              <a:rPr lang="en-US" sz="2000" dirty="0" smtClean="0">
                <a:latin typeface="Kalaham" pitchFamily="2" charset="0"/>
              </a:rPr>
              <a:t>&gt; </a:t>
            </a:r>
            <a:endParaRPr lang="en-US" sz="2000" dirty="0">
              <a:latin typeface="Kalaham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2634" y="3048000"/>
            <a:ext cx="8511008" cy="2985433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Kalaham" pitchFamily="2" charset="0"/>
              </a:rPr>
              <a:t>kpA+ud</a:t>
            </a:r>
            <a:r>
              <a:rPr lang="en-US" sz="2000" dirty="0" smtClean="0">
                <a:solidFill>
                  <a:srgbClr val="FF0000"/>
                </a:solidFill>
                <a:latin typeface="Kalaham" pitchFamily="2" charset="0"/>
              </a:rPr>
              <a:t>; </a:t>
            </a:r>
            <a:r>
              <a:rPr lang="en-US" sz="2000" dirty="0" err="1" smtClean="0">
                <a:solidFill>
                  <a:srgbClr val="FF0000"/>
                </a:solidFill>
                <a:latin typeface="Kalaham" pitchFamily="2" charset="0"/>
              </a:rPr>
              <a:t>Mizf;FOtpd</a:t>
            </a:r>
            <a:r>
              <a:rPr lang="en-US" sz="2000" dirty="0" smtClean="0">
                <a:solidFill>
                  <a:srgbClr val="FF0000"/>
                </a:solidFill>
                <a:latin typeface="Kalaham" pitchFamily="2" charset="0"/>
              </a:rPr>
              <a:t>; </a:t>
            </a:r>
            <a:r>
              <a:rPr lang="en-US" sz="2000" dirty="0" err="1" smtClean="0">
                <a:solidFill>
                  <a:srgbClr val="FF0000"/>
                </a:solidFill>
                <a:latin typeface="Kalaham" pitchFamily="2" charset="0"/>
              </a:rPr>
              <a:t>rpghu;Rfs</a:t>
            </a:r>
            <a:r>
              <a:rPr lang="en-US" sz="2000" dirty="0" smtClean="0">
                <a:solidFill>
                  <a:srgbClr val="FF0000"/>
                </a:solidFill>
                <a:latin typeface="Kalaham" pitchFamily="2" charset="0"/>
              </a:rPr>
              <a:t>;</a:t>
            </a:r>
          </a:p>
          <a:p>
            <a:endParaRPr lang="en-US" sz="800" dirty="0" smtClean="0">
              <a:solidFill>
                <a:srgbClr val="FF0000"/>
              </a:solidFill>
              <a:latin typeface="FMGanganee" pitchFamily="2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2000" dirty="0" err="1" smtClean="0">
                <a:latin typeface="Kalaham" pitchFamily="2" charset="0"/>
              </a:rPr>
              <a:t>tup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t#ypg;gjpy</a:t>
            </a:r>
            <a:r>
              <a:rPr lang="en-US" sz="2000" dirty="0" smtClean="0">
                <a:latin typeface="Kalaham" pitchFamily="2" charset="0"/>
              </a:rPr>
              <a:t>; &lt;</a:t>
            </a:r>
            <a:r>
              <a:rPr lang="en-US" sz="2000" dirty="0" err="1" smtClean="0">
                <a:latin typeface="Kalaham" pitchFamily="2" charset="0"/>
              </a:rPr>
              <a:t>Lgl;bUe;j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nrd;id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cj;jpNahfj;ju;fs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jpUg;gp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mDg;gp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itf;fg;gl;L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mtu;fSf;F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gjpyhf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RNjr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cj;jpNahfj;ju;fis</a:t>
            </a:r>
            <a:r>
              <a:rPr lang="en-US" sz="2000" dirty="0" smtClean="0">
                <a:latin typeface="Kalaham" pitchFamily="2" charset="0"/>
              </a:rPr>
              <a:t> &lt;</a:t>
            </a:r>
            <a:r>
              <a:rPr lang="en-US" sz="2000" dirty="0" err="1" smtClean="0">
                <a:latin typeface="Kalaham" pitchFamily="2" charset="0"/>
              </a:rPr>
              <a:t>LgLj;jy</a:t>
            </a:r>
            <a:r>
              <a:rPr lang="en-US" sz="2000" dirty="0" smtClean="0">
                <a:latin typeface="Kalaham" pitchFamily="2" charset="0"/>
              </a:rPr>
              <a:t>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err="1" smtClean="0">
                <a:latin typeface="Kalaham" pitchFamily="2" charset="0"/>
              </a:rPr>
              <a:t>njq;Ftup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cl;gl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Gjpa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tupfis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ePf;Fjy</a:t>
            </a:r>
            <a:r>
              <a:rPr lang="en-US" sz="2000" dirty="0" smtClean="0">
                <a:latin typeface="Kalaham" pitchFamily="2" charset="0"/>
              </a:rPr>
              <a:t>;.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err="1" smtClean="0">
                <a:latin typeface="Kalaham" pitchFamily="2" charset="0"/>
              </a:rPr>
              <a:t>gzj;jpd</a:t>
            </a:r>
            <a:r>
              <a:rPr lang="en-US" sz="2000" dirty="0" smtClean="0">
                <a:latin typeface="Kalaham" pitchFamily="2" charset="0"/>
              </a:rPr>
              <a:t>; %</a:t>
            </a:r>
            <a:r>
              <a:rPr lang="en-US" sz="2000" dirty="0" err="1" smtClean="0">
                <a:latin typeface="Kalaham" pitchFamily="2" charset="0"/>
              </a:rPr>
              <a:t>yk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tup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mwtpLtjw;Fg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gjpyhf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nghUl;fis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Nrfupj;jy</a:t>
            </a:r>
            <a:r>
              <a:rPr lang="en-US" sz="2000" dirty="0" smtClean="0">
                <a:latin typeface="Kalaham" pitchFamily="2" charset="0"/>
              </a:rPr>
              <a:t>;.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2000" dirty="0" err="1" smtClean="0">
                <a:latin typeface="Kalaham" pitchFamily="2" charset="0"/>
              </a:rPr>
              <a:t>tup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t#ypg;gjw;Fk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ePiu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toq;Ftjw;Fk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ntt;Ntwhd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cj;jpNahfj;ju;fis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epakpj;jy</a:t>
            </a:r>
            <a:r>
              <a:rPr lang="en-US" sz="2000" dirty="0" smtClean="0">
                <a:latin typeface="Kalaham" pitchFamily="2" charset="0"/>
              </a:rPr>
              <a:t>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err="1" smtClean="0">
                <a:latin typeface="Kalaham" pitchFamily="2" charset="0"/>
              </a:rPr>
              <a:t>xy;yhe;jupd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ePjpkd;w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Kiwapid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kPz;Lk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jhgpj;jy</a:t>
            </a:r>
            <a:r>
              <a:rPr lang="en-US" sz="2000" dirty="0" smtClean="0">
                <a:latin typeface="Kalaham" pitchFamily="2" charset="0"/>
              </a:rPr>
              <a:t>;.</a:t>
            </a:r>
            <a:endParaRPr lang="en-US" sz="2000" dirty="0">
              <a:latin typeface="Kalaham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38725" y="6386809"/>
            <a:ext cx="3800475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Nffhiy</a:t>
            </a:r>
            <a:r>
              <a:rPr lang="en-US" sz="1400" dirty="0">
                <a:solidFill>
                  <a:srgbClr val="7030A0"/>
                </a:solidFill>
                <a:latin typeface="A Tamil" pitchFamily="2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tyaf</a:t>
            </a:r>
            <a:r>
              <a:rPr lang="en-US" sz="1400" dirty="0">
                <a:solidFill>
                  <a:srgbClr val="7030A0"/>
                </a:solidFill>
                <a:latin typeface="A Tamil" pitchFamily="2" charset="0"/>
              </a:rPr>
              <a:t>; </a:t>
            </a:r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fy;tpf</a:t>
            </a:r>
            <a:r>
              <a:rPr lang="en-US" sz="1400" dirty="0">
                <a:solidFill>
                  <a:srgbClr val="7030A0"/>
                </a:solidFill>
                <a:latin typeface="A Tamil" pitchFamily="2" charset="0"/>
              </a:rPr>
              <a:t>; </a:t>
            </a:r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fhupahya</a:t>
            </a:r>
            <a:r>
              <a:rPr lang="en-US" sz="1400" dirty="0">
                <a:solidFill>
                  <a:srgbClr val="7030A0"/>
                </a:solidFill>
                <a:latin typeface="A Tamil" pitchFamily="2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r%ftpQ;Qhdg</a:t>
            </a:r>
            <a:r>
              <a:rPr lang="en-US" sz="1400" dirty="0">
                <a:solidFill>
                  <a:srgbClr val="7030A0"/>
                </a:solidFill>
                <a:latin typeface="A Tamil" pitchFamily="2" charset="0"/>
              </a:rPr>
              <a:t>; </a:t>
            </a:r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gpupT</a:t>
            </a:r>
            <a:endParaRPr lang="en-US" sz="1400" dirty="0">
              <a:solidFill>
                <a:srgbClr val="7030A0"/>
              </a:solidFill>
              <a:latin typeface="A Tami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45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2872" y="304800"/>
            <a:ext cx="7438255" cy="830997"/>
          </a:xfrm>
          <a:prstGeom prst="rect">
            <a:avLst/>
          </a:prstGeom>
          <a:solidFill>
            <a:srgbClr val="FFFF66"/>
          </a:solidFill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latin typeface="Kalaham" pitchFamily="2" charset="0"/>
              </a:rPr>
              <a:t>Mq;fpNyau</a:t>
            </a:r>
            <a:r>
              <a:rPr lang="en-US" sz="2400" dirty="0" smtClean="0">
                <a:latin typeface="Kalaham" pitchFamily="2" charset="0"/>
              </a:rPr>
              <a:t>; </a:t>
            </a:r>
            <a:r>
              <a:rPr lang="en-US" sz="2400" dirty="0" err="1" smtClean="0">
                <a:latin typeface="Kalaham" pitchFamily="2" charset="0"/>
              </a:rPr>
              <a:t>fz;b</a:t>
            </a:r>
            <a:r>
              <a:rPr lang="en-US" sz="2400" dirty="0" smtClean="0">
                <a:latin typeface="Kalaham" pitchFamily="2" charset="0"/>
              </a:rPr>
              <a:t> ,</a:t>
            </a:r>
            <a:r>
              <a:rPr lang="en-US" sz="2400" dirty="0" err="1" smtClean="0">
                <a:latin typeface="Kalaham" pitchFamily="2" charset="0"/>
              </a:rPr>
              <a:t>uhr;rpaj;ij</a:t>
            </a:r>
            <a:r>
              <a:rPr lang="en-US" sz="2400" dirty="0" smtClean="0">
                <a:latin typeface="Kalaham" pitchFamily="2" charset="0"/>
              </a:rPr>
              <a:t> </a:t>
            </a:r>
            <a:r>
              <a:rPr lang="en-US" sz="2400" dirty="0" err="1" smtClean="0">
                <a:latin typeface="Kalaham" pitchFamily="2" charset="0"/>
              </a:rPr>
              <a:t>ifg;gw;Wtjw;fhd</a:t>
            </a:r>
            <a:r>
              <a:rPr lang="en-US" sz="2400" dirty="0" smtClean="0">
                <a:latin typeface="Kalaham" pitchFamily="2" charset="0"/>
              </a:rPr>
              <a:t> </a:t>
            </a:r>
          </a:p>
          <a:p>
            <a:pPr algn="ctr"/>
            <a:r>
              <a:rPr lang="en-US" sz="2400" dirty="0" err="1" smtClean="0">
                <a:latin typeface="Kalaham" pitchFamily="2" charset="0"/>
              </a:rPr>
              <a:t>fhuzpfs</a:t>
            </a:r>
            <a:r>
              <a:rPr lang="en-US" sz="2400" dirty="0" smtClean="0">
                <a:latin typeface="Kalaham" pitchFamily="2" charset="0"/>
              </a:rPr>
              <a:t>;</a:t>
            </a:r>
            <a:endParaRPr lang="en-US" sz="2400" dirty="0">
              <a:latin typeface="Kalaham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3147928"/>
            <a:ext cx="88392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en-US" sz="2000" dirty="0" err="1" smtClean="0">
                <a:latin typeface="Kalaham" pitchFamily="2" charset="0"/>
              </a:rPr>
              <a:t>fz;bapy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Rje;jpukhd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munrhd;W</a:t>
            </a:r>
            <a:r>
              <a:rPr lang="en-US" sz="2000" dirty="0" smtClean="0">
                <a:latin typeface="Kalaham" pitchFamily="2" charset="0"/>
              </a:rPr>
              <a:t> ,</a:t>
            </a:r>
            <a:r>
              <a:rPr lang="en-US" sz="2000" dirty="0" err="1" smtClean="0">
                <a:latin typeface="Kalaham" pitchFamily="2" charset="0"/>
              </a:rPr>
              <a:t>Ug;gJ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gpupj;jhdpaupd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Ml;rpf;F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Mgj;jhdJ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vd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fUjpaik</a:t>
            </a:r>
            <a:r>
              <a:rPr lang="en-US" sz="2000" dirty="0" smtClean="0">
                <a:latin typeface="Kalaham" pitchFamily="2" charset="0"/>
              </a:rPr>
              <a:t>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err="1" smtClean="0">
                <a:latin typeface="Kalaham" pitchFamily="2" charset="0"/>
              </a:rPr>
              <a:t>Mq;fpNyaUf;F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vjpuhf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fiuNahu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fpsu;r;rpfSf;F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fz;b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kd;dd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MjuT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toq;fpaik</a:t>
            </a:r>
            <a:r>
              <a:rPr lang="en-US" sz="2000" dirty="0" smtClean="0">
                <a:latin typeface="Kalaham" pitchFamily="2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err="1" smtClean="0">
                <a:latin typeface="Kalaham" pitchFamily="2" charset="0"/>
              </a:rPr>
              <a:t>fiuNahu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gpuNjr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kf;fs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fz;b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kd;did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jkJ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kd;ddhf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fUjpaik</a:t>
            </a:r>
            <a:r>
              <a:rPr lang="en-US" sz="2000" dirty="0" smtClean="0">
                <a:latin typeface="Kalaham" pitchFamily="2" charset="0"/>
              </a:rPr>
              <a:t>.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2000" dirty="0" err="1" smtClean="0">
                <a:latin typeface="Kalaham" pitchFamily="2" charset="0"/>
              </a:rPr>
              <a:t>nfhOk;gpy</a:t>
            </a:r>
            <a:r>
              <a:rPr lang="en-US" sz="2000" dirty="0" smtClean="0">
                <a:latin typeface="Kalaham" pitchFamily="2" charset="0"/>
              </a:rPr>
              <a:t>; ,</a:t>
            </a:r>
            <a:r>
              <a:rPr lang="en-US" sz="2000" dirty="0" err="1" smtClean="0">
                <a:latin typeface="Kalaham" pitchFamily="2" charset="0"/>
              </a:rPr>
              <a:t>Ue;J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jpUNfhzkiyf;fhd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fly;top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Nghf;Ftuj;jpw;F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mjpf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nryT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Mq;fpNyaUf;F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Vw;gl;lik</a:t>
            </a:r>
            <a:r>
              <a:rPr lang="en-US" sz="2000" dirty="0" smtClean="0">
                <a:latin typeface="Kalaham" pitchFamily="2" charset="0"/>
              </a:rPr>
              <a:t>. ,</a:t>
            </a:r>
            <a:r>
              <a:rPr lang="en-US" sz="2000" dirty="0" err="1" smtClean="0">
                <a:latin typeface="Kalaham" pitchFamily="2" charset="0"/>
              </a:rPr>
              <a:t>jdhy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nfhOk;gpy</a:t>
            </a:r>
            <a:r>
              <a:rPr lang="en-US" sz="2000" dirty="0" smtClean="0">
                <a:latin typeface="Kalaham" pitchFamily="2" charset="0"/>
              </a:rPr>
              <a:t>; ,</a:t>
            </a:r>
            <a:r>
              <a:rPr lang="en-US" sz="2000" dirty="0" err="1" smtClean="0">
                <a:latin typeface="Kalaham" pitchFamily="2" charset="0"/>
              </a:rPr>
              <a:t>Ue;J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fz;bapD</a:t>
            </a:r>
            <a:r>
              <a:rPr lang="en-US" sz="2000" dirty="0" smtClean="0">
                <a:latin typeface="Kalaham" pitchFamily="2" charset="0"/>
              </a:rPr>
              <a:t>}</a:t>
            </a:r>
            <a:r>
              <a:rPr lang="en-US" sz="2000" dirty="0" err="1" smtClean="0">
                <a:latin typeface="Kalaham" pitchFamily="2" charset="0"/>
              </a:rPr>
              <a:t>lhf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jpUNfhzkiyf;F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Nghf;Ftuj;J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mDkjp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toq;f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fz;b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murd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kWj;jik</a:t>
            </a:r>
            <a:r>
              <a:rPr lang="en-US" sz="2000" dirty="0" smtClean="0">
                <a:latin typeface="Kalaham" pitchFamily="2" charset="0"/>
              </a:rPr>
              <a:t>.</a:t>
            </a:r>
            <a:endParaRPr lang="en-US" sz="2000" dirty="0">
              <a:latin typeface="Kalaham" pitchFamily="2" charset="0"/>
            </a:endParaRPr>
          </a:p>
        </p:txBody>
      </p:sp>
      <p:pic>
        <p:nvPicPr>
          <p:cNvPr id="7170" name="Picture 2" descr="C:\Users\User\Desktop\Untitled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10474"/>
            <a:ext cx="2971800" cy="19244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953000" y="6160012"/>
            <a:ext cx="3886200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Nffhiy</a:t>
            </a:r>
            <a:r>
              <a:rPr lang="en-US" sz="1400" dirty="0">
                <a:solidFill>
                  <a:srgbClr val="7030A0"/>
                </a:solidFill>
                <a:latin typeface="A Tamil" pitchFamily="2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tyaf</a:t>
            </a:r>
            <a:r>
              <a:rPr lang="en-US" sz="1400" dirty="0">
                <a:solidFill>
                  <a:srgbClr val="7030A0"/>
                </a:solidFill>
                <a:latin typeface="A Tamil" pitchFamily="2" charset="0"/>
              </a:rPr>
              <a:t>; </a:t>
            </a:r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fy;tpf</a:t>
            </a:r>
            <a:r>
              <a:rPr lang="en-US" sz="1400" dirty="0">
                <a:solidFill>
                  <a:srgbClr val="7030A0"/>
                </a:solidFill>
                <a:latin typeface="A Tamil" pitchFamily="2" charset="0"/>
              </a:rPr>
              <a:t>; </a:t>
            </a:r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fhupahya</a:t>
            </a:r>
            <a:r>
              <a:rPr lang="en-US" sz="1400" dirty="0">
                <a:solidFill>
                  <a:srgbClr val="7030A0"/>
                </a:solidFill>
                <a:latin typeface="A Tamil" pitchFamily="2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r%ftpQ;Qhdg</a:t>
            </a:r>
            <a:r>
              <a:rPr lang="en-US" sz="1400" dirty="0">
                <a:solidFill>
                  <a:srgbClr val="7030A0"/>
                </a:solidFill>
                <a:latin typeface="A Tamil" pitchFamily="2" charset="0"/>
              </a:rPr>
              <a:t>; </a:t>
            </a:r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gpupT</a:t>
            </a:r>
            <a:endParaRPr lang="en-US" sz="1400" dirty="0">
              <a:solidFill>
                <a:srgbClr val="7030A0"/>
              </a:solidFill>
              <a:latin typeface="A Tami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94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LKamantha-flood-area-343x1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200400"/>
            <a:ext cx="3455981" cy="18841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2309" y="619338"/>
            <a:ext cx="5947462" cy="461665"/>
          </a:xfrm>
          <a:prstGeom prst="rect">
            <a:avLst/>
          </a:prstGeom>
          <a:solidFill>
            <a:srgbClr val="FFFF66"/>
          </a:solidFill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FMGanganee" pitchFamily="2" charset="0"/>
              </a:rPr>
              <a:t>1803 </a:t>
            </a:r>
            <a:r>
              <a:rPr lang="en-US" sz="2400" dirty="0" err="1" smtClean="0">
                <a:latin typeface="Kalaham" pitchFamily="2" charset="0"/>
              </a:rPr>
              <a:t>gpwlupf</a:t>
            </a:r>
            <a:r>
              <a:rPr lang="en-US" sz="2400" dirty="0" smtClean="0">
                <a:latin typeface="Kalaham" pitchFamily="2" charset="0"/>
              </a:rPr>
              <a:t>; </a:t>
            </a:r>
            <a:r>
              <a:rPr lang="en-US" sz="2400" dirty="0" err="1" smtClean="0">
                <a:latin typeface="Kalaham" pitchFamily="2" charset="0"/>
              </a:rPr>
              <a:t>Nehj</a:t>
            </a:r>
            <a:r>
              <a:rPr lang="en-US" sz="2400" dirty="0" smtClean="0">
                <a:latin typeface="Kalaham" pitchFamily="2" charset="0"/>
              </a:rPr>
              <a:t>; </a:t>
            </a:r>
            <a:r>
              <a:rPr lang="en-US" sz="2400" dirty="0" err="1" smtClean="0">
                <a:latin typeface="Kalaham" pitchFamily="2" charset="0"/>
              </a:rPr>
              <a:t>MSeupd</a:t>
            </a:r>
            <a:r>
              <a:rPr lang="en-US" sz="2400" dirty="0" smtClean="0">
                <a:latin typeface="Kalaham" pitchFamily="2" charset="0"/>
              </a:rPr>
              <a:t>; </a:t>
            </a:r>
            <a:r>
              <a:rPr lang="en-US" sz="2400" dirty="0" err="1" smtClean="0">
                <a:latin typeface="Kalaham" pitchFamily="2" charset="0"/>
              </a:rPr>
              <a:t>gilnaLg;G</a:t>
            </a:r>
            <a:endParaRPr lang="en-US" sz="2400" dirty="0">
              <a:latin typeface="Kalaham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1450" y="1152738"/>
            <a:ext cx="89725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000" dirty="0" err="1" smtClean="0">
                <a:latin typeface="Kalaham" pitchFamily="2" charset="0"/>
              </a:rPr>
              <a:t>Nkf;Nlhtypd</a:t>
            </a:r>
            <a:r>
              <a:rPr lang="en-US" sz="2000" dirty="0" smtClean="0">
                <a:latin typeface="Kalaham" pitchFamily="2" charset="0"/>
              </a:rPr>
              <a:t>; J}</a:t>
            </a:r>
            <a:r>
              <a:rPr lang="en-US" sz="2000" dirty="0" err="1" smtClean="0">
                <a:latin typeface="Kalaham" pitchFamily="2" charset="0"/>
              </a:rPr>
              <a:t>Jg;gazk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vjpu;ghuhj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gyid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milahjjhy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Mseu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Nehf</a:t>
            </a:r>
            <a:r>
              <a:rPr lang="en-US" sz="2000" dirty="0" smtClean="0">
                <a:latin typeface="Kalaham" pitchFamily="2" charset="0"/>
              </a:rPr>
              <a:t>; 1803 Mk; </a:t>
            </a:r>
            <a:r>
              <a:rPr lang="en-US" sz="2000" dirty="0" err="1" smtClean="0">
                <a:latin typeface="Kalaham" pitchFamily="2" charset="0"/>
              </a:rPr>
              <a:t>Mz;L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fz;bf;F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gilnaLj;jy</a:t>
            </a:r>
            <a:r>
              <a:rPr lang="en-US" sz="2000" dirty="0" smtClean="0">
                <a:latin typeface="Kalaham" pitchFamily="2" charset="0"/>
              </a:rPr>
              <a:t>;.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2086485"/>
            <a:ext cx="5715000" cy="830997"/>
          </a:xfrm>
          <a:prstGeom prst="rect">
            <a:avLst/>
          </a:prstGeom>
          <a:solidFill>
            <a:srgbClr val="FFFF66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FMGanganee" pitchFamily="2" charset="0"/>
              </a:rPr>
              <a:t>1803 </a:t>
            </a:r>
            <a:r>
              <a:rPr lang="en-US" sz="2400" dirty="0" err="1" smtClean="0">
                <a:latin typeface="Kalaham" pitchFamily="2" charset="0"/>
              </a:rPr>
              <a:t>fz;b</a:t>
            </a:r>
            <a:r>
              <a:rPr lang="en-US" sz="2400" dirty="0" smtClean="0">
                <a:latin typeface="Kalaham" pitchFamily="2" charset="0"/>
              </a:rPr>
              <a:t> </a:t>
            </a:r>
            <a:r>
              <a:rPr lang="en-US" sz="2400" dirty="0" err="1" smtClean="0">
                <a:latin typeface="Kalaham" pitchFamily="2" charset="0"/>
              </a:rPr>
              <a:t>gilnaLg;gpy</a:t>
            </a:r>
            <a:r>
              <a:rPr lang="en-US" sz="2400" dirty="0" smtClean="0">
                <a:latin typeface="Kalaham" pitchFamily="2" charset="0"/>
              </a:rPr>
              <a:t>; </a:t>
            </a:r>
            <a:r>
              <a:rPr lang="en-US" sz="2400" dirty="0" err="1" smtClean="0">
                <a:latin typeface="Kalaham" pitchFamily="2" charset="0"/>
              </a:rPr>
              <a:t>gpupj;jhdpau</a:t>
            </a:r>
            <a:r>
              <a:rPr lang="en-US" sz="2400" dirty="0" smtClean="0">
                <a:latin typeface="Kalaham" pitchFamily="2" charset="0"/>
              </a:rPr>
              <a:t>; </a:t>
            </a:r>
          </a:p>
          <a:p>
            <a:pPr algn="ctr"/>
            <a:r>
              <a:rPr lang="en-US" sz="2400" dirty="0" err="1" smtClean="0">
                <a:latin typeface="Kalaham" pitchFamily="2" charset="0"/>
              </a:rPr>
              <a:t>Njhy;tpaile;jikf;fhd</a:t>
            </a:r>
            <a:r>
              <a:rPr lang="en-US" sz="2400" dirty="0" smtClean="0">
                <a:latin typeface="Kalaham" pitchFamily="2" charset="0"/>
              </a:rPr>
              <a:t> </a:t>
            </a:r>
            <a:r>
              <a:rPr lang="en-US" sz="2400" dirty="0" err="1" smtClean="0">
                <a:latin typeface="Kalaham" pitchFamily="2" charset="0"/>
              </a:rPr>
              <a:t>fhuzq;fs</a:t>
            </a:r>
            <a:r>
              <a:rPr lang="en-US" sz="2400" dirty="0" smtClean="0">
                <a:latin typeface="Kalaham" pitchFamily="2" charset="0"/>
              </a:rPr>
              <a:t>;</a:t>
            </a:r>
            <a:endParaRPr lang="en-US" sz="2400" dirty="0">
              <a:latin typeface="Kalaham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1450" y="3005078"/>
            <a:ext cx="88392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err="1" smtClean="0">
                <a:latin typeface="Kalaham" pitchFamily="2" charset="0"/>
              </a:rPr>
              <a:t>kiyaf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kf;fspd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Aj;j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je;jpuq;fs</a:t>
            </a:r>
            <a:r>
              <a:rPr lang="en-US" sz="2000" dirty="0" smtClean="0">
                <a:latin typeface="Kalaham" pitchFamily="2" charset="0"/>
              </a:rPr>
              <a:t>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err="1">
                <a:latin typeface="Kalaham" pitchFamily="2" charset="0"/>
              </a:rPr>
              <a:t>k</a:t>
            </a:r>
            <a:r>
              <a:rPr lang="en-US" sz="2000" dirty="0" err="1" smtClean="0">
                <a:latin typeface="Kalaham" pitchFamily="2" charset="0"/>
              </a:rPr>
              <a:t>iyaf</a:t>
            </a:r>
            <a:r>
              <a:rPr lang="en-US" sz="2000" dirty="0" smtClean="0">
                <a:latin typeface="Kalaham" pitchFamily="2" charset="0"/>
              </a:rPr>
              <a:t> ,</a:t>
            </a:r>
            <a:r>
              <a:rPr lang="en-US" sz="2000" dirty="0" err="1" smtClean="0">
                <a:latin typeface="Kalaham" pitchFamily="2" charset="0"/>
              </a:rPr>
              <a:t>uhr;rpaj;jpd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jdpj;Jtk</a:t>
            </a:r>
            <a:r>
              <a:rPr lang="en-US" sz="2000" dirty="0" smtClean="0">
                <a:latin typeface="Kalaham" pitchFamily="2" charset="0"/>
              </a:rPr>
              <a:t>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err="1">
                <a:latin typeface="Kalaham" pitchFamily="2" charset="0"/>
              </a:rPr>
              <a:t>f</a:t>
            </a:r>
            <a:r>
              <a:rPr lang="en-US" sz="2000" dirty="0" err="1" smtClean="0">
                <a:latin typeface="Kalaham" pitchFamily="2" charset="0"/>
              </a:rPr>
              <a:t>z;ba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kf;fspd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nfhupy;yh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Nghu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Kiw</a:t>
            </a:r>
            <a:endParaRPr lang="en-US" sz="2000" dirty="0" smtClean="0">
              <a:latin typeface="Kalaham" pitchFamily="2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err="1" smtClean="0">
                <a:latin typeface="Kalaham" pitchFamily="2" charset="0"/>
              </a:rPr>
              <a:t>rpq;fstu;fspd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xw;Wik</a:t>
            </a:r>
            <a:endParaRPr lang="en-US" sz="2000" dirty="0" smtClean="0">
              <a:latin typeface="Kalaham" pitchFamily="2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err="1">
                <a:latin typeface="Kalaham" pitchFamily="2" charset="0"/>
              </a:rPr>
              <a:t>k</a:t>
            </a:r>
            <a:r>
              <a:rPr lang="en-US" sz="2000" dirty="0" err="1" smtClean="0">
                <a:latin typeface="Kalaham" pitchFamily="2" charset="0"/>
              </a:rPr>
              <a:t>f;fs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muDf;F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tpRthrkhf</a:t>
            </a:r>
            <a:r>
              <a:rPr lang="en-US" sz="2000" dirty="0" smtClean="0">
                <a:latin typeface="Kalaham" pitchFamily="2" charset="0"/>
              </a:rPr>
              <a:t> ,</a:t>
            </a:r>
            <a:r>
              <a:rPr lang="en-US" sz="2000" dirty="0" err="1" smtClean="0">
                <a:latin typeface="Kalaham" pitchFamily="2" charset="0"/>
              </a:rPr>
              <a:t>Ue;jik</a:t>
            </a:r>
            <a:endParaRPr lang="en-US" sz="2000" dirty="0" smtClean="0">
              <a:latin typeface="Kalaham" pitchFamily="2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err="1" smtClean="0">
                <a:latin typeface="Kalaham" pitchFamily="2" charset="0"/>
              </a:rPr>
              <a:t>Mq;fpNya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gilfis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efu;j;Jtjpy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Vw;gl;l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rpukq;fs</a:t>
            </a:r>
            <a:r>
              <a:rPr lang="en-US" sz="2000" dirty="0" smtClean="0">
                <a:latin typeface="Kalaham" pitchFamily="2" charset="0"/>
              </a:rPr>
              <a:t>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err="1" smtClean="0">
                <a:latin typeface="Kalaham" pitchFamily="2" charset="0"/>
              </a:rPr>
              <a:t>gUt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fhyj;jpy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Vw;gl;l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njhlu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kioapdhy</a:t>
            </a:r>
            <a:r>
              <a:rPr lang="en-US" sz="2000" dirty="0" smtClean="0">
                <a:latin typeface="Kalaham" pitchFamily="2" charset="0"/>
              </a:rPr>
              <a:t>; </a:t>
            </a:r>
            <a:r>
              <a:rPr lang="en-US" sz="2000" dirty="0" err="1" smtClean="0">
                <a:latin typeface="Kalaham" pitchFamily="2" charset="0"/>
              </a:rPr>
              <a:t>nts;sg;nghUf;F</a:t>
            </a:r>
            <a:r>
              <a:rPr lang="en-US" sz="2000" dirty="0" smtClean="0">
                <a:latin typeface="Kalaham" pitchFamily="2" charset="0"/>
              </a:rPr>
              <a:t> </a:t>
            </a:r>
            <a:r>
              <a:rPr lang="en-US" sz="2000" dirty="0" err="1" smtClean="0">
                <a:latin typeface="Kalaham" pitchFamily="2" charset="0"/>
              </a:rPr>
              <a:t>Vw;gl;lik</a:t>
            </a:r>
            <a:endParaRPr lang="en-US" sz="2000" dirty="0" smtClean="0">
              <a:latin typeface="Kalaham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83918" y="6394028"/>
            <a:ext cx="3886200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Nffhiy</a:t>
            </a:r>
            <a:r>
              <a:rPr lang="en-US" sz="1400" dirty="0">
                <a:solidFill>
                  <a:srgbClr val="7030A0"/>
                </a:solidFill>
                <a:latin typeface="A Tamil" pitchFamily="2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tyaf</a:t>
            </a:r>
            <a:r>
              <a:rPr lang="en-US" sz="1400" dirty="0">
                <a:solidFill>
                  <a:srgbClr val="7030A0"/>
                </a:solidFill>
                <a:latin typeface="A Tamil" pitchFamily="2" charset="0"/>
              </a:rPr>
              <a:t>; </a:t>
            </a:r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fy;tpf</a:t>
            </a:r>
            <a:r>
              <a:rPr lang="en-US" sz="1400" dirty="0">
                <a:solidFill>
                  <a:srgbClr val="7030A0"/>
                </a:solidFill>
                <a:latin typeface="A Tamil" pitchFamily="2" charset="0"/>
              </a:rPr>
              <a:t>; </a:t>
            </a:r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fhupahya</a:t>
            </a:r>
            <a:r>
              <a:rPr lang="en-US" sz="1400" dirty="0">
                <a:solidFill>
                  <a:srgbClr val="7030A0"/>
                </a:solidFill>
                <a:latin typeface="A Tamil" pitchFamily="2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r%ftpQ;Qhdg</a:t>
            </a:r>
            <a:r>
              <a:rPr lang="en-US" sz="1400" dirty="0">
                <a:solidFill>
                  <a:srgbClr val="7030A0"/>
                </a:solidFill>
                <a:latin typeface="A Tamil" pitchFamily="2" charset="0"/>
              </a:rPr>
              <a:t>; </a:t>
            </a:r>
            <a:r>
              <a:rPr lang="en-US" sz="1400" dirty="0" err="1">
                <a:solidFill>
                  <a:srgbClr val="7030A0"/>
                </a:solidFill>
                <a:latin typeface="A Tamil" pitchFamily="2" charset="0"/>
              </a:rPr>
              <a:t>gpupT</a:t>
            </a:r>
            <a:endParaRPr lang="en-US" sz="1400" dirty="0">
              <a:solidFill>
                <a:srgbClr val="7030A0"/>
              </a:solidFill>
              <a:latin typeface="A Tami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55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7128347</TotalTime>
  <Words>1868</Words>
  <Application>Microsoft Office PowerPoint</Application>
  <PresentationFormat>On-screen Show (4:3)</PresentationFormat>
  <Paragraphs>225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A Malathi.</vt:lpstr>
      <vt:lpstr>A Tamil</vt:lpstr>
      <vt:lpstr>Arial</vt:lpstr>
      <vt:lpstr>Calibri</vt:lpstr>
      <vt:lpstr>Calibri Light</vt:lpstr>
      <vt:lpstr>FMGanganee</vt:lpstr>
      <vt:lpstr>Franklin Gothic Book</vt:lpstr>
      <vt:lpstr>Franklin Gothic Medium</vt:lpstr>
      <vt:lpstr>Iskoola Pota</vt:lpstr>
      <vt:lpstr>Kalaham</vt:lpstr>
      <vt:lpstr>Times New Roman</vt:lpstr>
      <vt:lpstr>Wingdings</vt:lpstr>
      <vt:lpstr>Wingdings 2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Admin</cp:lastModifiedBy>
  <cp:revision>226</cp:revision>
  <dcterms:created xsi:type="dcterms:W3CDTF">2007-01-09T19:24:15Z</dcterms:created>
  <dcterms:modified xsi:type="dcterms:W3CDTF">2020-12-13T06:23:15Z</dcterms:modified>
</cp:coreProperties>
</file>