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AAD2C-6D9B-4571-8311-402E7B8A2D2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7BCAD-C80C-42ED-B7F6-A4C423C19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90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7BCAD-C80C-42ED-B7F6-A4C423C1912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49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2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9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406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02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8794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2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01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0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5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7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3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1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7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5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CD43-8D61-403D-937B-1C1618BB041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ED2E589-CC4B-4A46-A781-D01E9601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3428" y="755373"/>
            <a:ext cx="9849678" cy="4505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ghlk</a:t>
            </a:r>
            <a:r>
              <a:rPr lang="en-US" sz="3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- 3</a:t>
            </a:r>
          </a:p>
          <a:p>
            <a:pPr algn="ctr">
              <a:lnSpc>
                <a:spcPct val="107000"/>
              </a:lnSpc>
            </a:pPr>
            <a:endParaRPr lang="en-US" sz="3600" b="1" dirty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</a:pP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80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8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80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8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80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816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03" y="518971"/>
            <a:ext cx="11104775" cy="5176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kWkyu;r;rpf;fhf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3600" b="1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mr;rplg;gl;l</a:t>
            </a:r>
            <a:r>
              <a:rPr lang="en-US" sz="36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gj;jpupiffs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yf;kpdp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g`d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–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1862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yq;fh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Nyhfa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– 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`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pf;fLit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= 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Rkq;fy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rurtp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re;ju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 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–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1880 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n`d;wp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];By;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xy;nfhl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rpq;fs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[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hjpa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–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902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gpajh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rpupNrd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rpq;fs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ngsj;jah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–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mefhupf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ju;kghy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95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120" y="486671"/>
            <a:ext cx="10924786" cy="750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Ik;ngUk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tpthjq;fs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eilngw;w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lq;fs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8495" y="1524821"/>
            <a:ext cx="11073353" cy="342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gj;Njfk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- 1865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1371600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tuhnfhl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- 1865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Iskoola Pota" panose="020B0502040204020203" pitchFamily="34" charset="0"/>
              </a:rPr>
              <a:t>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1371600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cjd;tpl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- </a:t>
            </a:r>
            <a:r>
              <a:rPr lang="en-US" sz="3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1866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1371600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fk;gis</a:t>
            </a:r>
            <a:r>
              <a:rPr lang="en-US" sz="3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- 1871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r>
              <a:rPr lang="en-US" sz="3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</a:t>
            </a:r>
            <a:r>
              <a:rPr lang="en-US" sz="3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ghze;Jiw</a:t>
            </a:r>
            <a:r>
              <a:rPr lang="en-US" sz="3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- 1873</a:t>
            </a:r>
            <a:endParaRPr lang="en-US" sz="3600" dirty="0"/>
          </a:p>
        </p:txBody>
      </p:sp>
      <p:pic>
        <p:nvPicPr>
          <p:cNvPr id="4" name="Picture 3" descr="C:\Users\Admin\Desktop\Grade 11 History\3.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872" y="1638485"/>
            <a:ext cx="2128748" cy="32005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33254" y="4918038"/>
            <a:ext cx="10982226" cy="1610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t;tpthjj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njhlu;fspy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ghze;Jiw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tpthjj;jpw;F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ru;tNjr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gpurpj;jk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fpilj;jJ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"/>
            </a:pP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ngsj;jj;jpd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rhu;gpy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Fzhee;j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jiyik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jhq;fpdhu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"/>
            </a:pP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tpthj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tpguq;fs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mlq;fpa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E}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thrpj;jjd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njhlu;ghd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tpsf;fj;ijg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n`d;wp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];By;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xy;nfhl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mtu;fs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yq;iff;F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te;jhu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522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9609" y="199716"/>
            <a:ext cx="8969123" cy="791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ghlrhiyfis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mikj;jy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23042" y="939502"/>
            <a:ext cx="4022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n`d;wp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];By;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xy;nfhl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/>
          </a:p>
        </p:txBody>
      </p:sp>
      <p:pic>
        <p:nvPicPr>
          <p:cNvPr id="4" name="Picture 3" descr="C:\Users\Admin\Desktop\Grade 11 History\3.3.JPG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604" y="1462722"/>
            <a:ext cx="1593129" cy="17066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29007" y="3244904"/>
            <a:ext cx="11180189" cy="3374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mnkupf;fuhd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ahde;j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gpuptpdhTf;Fr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nrd;W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kjj;ij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jOtpdhu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gw;wpa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mwpitAk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fy;tpiaAk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tsu;f;f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QhapW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ghlrhiyfis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epWtpdhu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1880 ,y;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nfhOk;gpy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gpuk;k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Qhd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rq;fj;ij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rurtp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re;ju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gj;jpupifapid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ngsj;ju;fis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xd;WgLj;jpdhu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nfhOk;G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Mde;jh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}up&gt;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fz;b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ju;kuh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}up&gt;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k`pe;j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}up&gt;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khj;jis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[a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}up&gt;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ngz;fSf;fhd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nfhOk;G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tprhfh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}up&gt;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fk;gis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[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pduh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tpj;jpahyak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ehtyg;gpba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mDUj;j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tpj;jpahyak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kpArpah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];&gt;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rq;fkpj;j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Nghd;wd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fjNdhga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fjdha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ngaupy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tpdhtpil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tbtpyhd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Gj;jfj;ij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vOjp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khztu;fspd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mwptpd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tpUj;jpf;fhf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cjtpdhu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816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0486" y="202990"/>
            <a:ext cx="7242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Njrg;gw;iw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tsu;f;Fk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af;fk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4177663" y="741193"/>
            <a:ext cx="3459601" cy="600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mefhupf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ju;kghy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4" name="Picture 3" descr="C:\Users\Admin\Desktop\Grade 11 History\3.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787" y="1333725"/>
            <a:ext cx="1452086" cy="18347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04973" y="3168430"/>
            <a:ext cx="11095348" cy="3451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,aw;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ngau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njhz;Nltpl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N`th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tpjhuz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20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tajpy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rhrdj;Jf;F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jd;id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mu;g;gzpj;J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mehfhupf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miof;fg;gl;lhu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k`h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rq;fj;ij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Gj;jfahit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kPl;gjw;fhf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jkJ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tho;ehs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KOtijAk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mu;g;gzpg;Ngd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vdf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$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wpaJld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ghJfhg;gjw;Fk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Kd;te;jhu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k`hNghjp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mr;rfj;jpd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fpisfis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fy;fj;jh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rhuzhj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by;yp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Gj;jfah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gk;gha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nrd;id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nghd;w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lq;fspy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epWtpdhu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k`hNghjp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j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gpupb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Mq;fpy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rQ;rpifiaAk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k`hNghjp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rQ;rpifiaAk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ntspapl;L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tsu;r;rpf;F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cjtpdhu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xy;nfhl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mtu;fspd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nkhop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ngau;g;ghsuhf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flikahw;wpdhu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rpwp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Njt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kpj;j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ngaupy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JwT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G+z;lhu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1933 Mk;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Vg;uy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khjk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e;jpahtpYs;s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thudhrp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efupy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cs;s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rhudhj;jpy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capu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7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ePj;jhu</a:t>
            </a:r>
            <a:r>
              <a:rPr lang="en-US" sz="17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393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023" y="1831920"/>
            <a:ext cx="11180190" cy="371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4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</a:t>
            </a:r>
            <a:r>
              <a:rPr lang="en-US" sz="2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Ml;rpapd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ehl;bd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kJ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ghtid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mjpfupj;Jr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nrd;wikahy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r%fj;jpd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gy;NtW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gpur;rpidfs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Vw;gl;ld</a:t>
            </a:r>
            <a:r>
              <a:rPr lang="en-US" sz="2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mefhupf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ju;kghy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gpajh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rpupNrd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N[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hd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j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rpy;th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Nghd;Nwhu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mwpT+l;Lk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epfo;Tfis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elhj;jpdu</a:t>
            </a:r>
            <a:r>
              <a:rPr lang="en-US" sz="2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N[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hd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j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rpy;th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Clfq;fspd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gfpuq;f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nrhw;nghopT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gj;jpupiffspd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gpajh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rpupNrd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ehty;fspd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gy;NtW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fjhghj;jpuq;fisf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N[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hd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j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rpy;th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ehlfq;fspd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kJtpdhy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tpisTfis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fhz;gpj;jhu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92050" y="687249"/>
            <a:ext cx="4152099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 </a:t>
            </a:r>
            <a:r>
              <a:rPr lang="en-US" sz="36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xopg;G</a:t>
            </a:r>
            <a:r>
              <a:rPr lang="en-US" sz="36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36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af;fk</a:t>
            </a:r>
            <a:r>
              <a:rPr lang="en-US" sz="36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59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7990" y="199220"/>
            <a:ext cx="3704860" cy="537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e;J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949388"/>
              </p:ext>
            </p:extLst>
          </p:nvPr>
        </p:nvGraphicFramePr>
        <p:xfrm>
          <a:off x="500932" y="764023"/>
          <a:ext cx="11457830" cy="5805170"/>
        </p:xfrm>
        <a:graphic>
          <a:graphicData uri="http://schemas.openxmlformats.org/drawingml/2006/table">
            <a:tbl>
              <a:tblPr firstRow="1" firstCol="1" bandRow="1"/>
              <a:tblGrid>
                <a:gridCol w="2637504"/>
                <a:gridCol w="8820326"/>
              </a:tblGrid>
              <a:tr h="265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jiytu;fs</a:t>
                      </a:r>
                      <a:r>
                        <a:rPr lang="en-US" sz="2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gzpfs</a:t>
                      </a:r>
                      <a:r>
                        <a:rPr lang="en-US" sz="2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=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y=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MWKf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ehtyu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ey;Y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}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1822 ,y;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gpwe;jhu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tupd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jahu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rptfhkp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mk;ikahu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;&gt;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je;ij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fe;jg;gu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Mthu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1893 Mk;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Mz;lstpy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irtg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gupghyd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rig&gt;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fy;tpr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rig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vd;gtw;iw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epWtpdhu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1897 ,y;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tz;zhu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gz;izapy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irtgpufhr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tpj;jpahrhiyia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epWtpdhu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gy;NtW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ghyu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E}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y;fisAk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rka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E}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y;fisAk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vOjp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cjaghD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vDk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gj;jpupifiaAk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ntspapl;lhu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iggpis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jkpopy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nkhopngau;j;jhu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fe;j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Guhzk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;&gt;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ngupa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Guhzk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;&gt;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Guhzk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;&gt;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ruNrhjp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khiy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&gt;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ehybahu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Kjypa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E}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y;fis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nkhopngau;g;G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nra;J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nra;As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tbtpYk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gpurhuk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nra;jhu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irt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Mq;fpy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tpj;jpahrhiyia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Mq;fpy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fy;tpf;fhf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cUthf;fpdhu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Nru</a:t>
                      </a:r>
                      <a:r>
                        <a:rPr lang="en-US" sz="1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r>
                        <a:rPr lang="en-US" sz="1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nghd</a:t>
                      </a:r>
                      <a:r>
                        <a:rPr lang="en-US" sz="1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,</a:t>
                      </a:r>
                      <a:r>
                        <a:rPr lang="en-US" sz="1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uhkehjd</a:t>
                      </a:r>
                      <a:r>
                        <a:rPr lang="en-US" sz="1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1851 ,y;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gpwe;j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rka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gz;ghl;Lf;F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cioj;jtuhtu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1913 Mk;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Mz;L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kUjdh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klj;jpy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uhkehjd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ngz;fs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}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upia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epWtpdhu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1921 ,y;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jpUney;Ntyp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guNk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];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tuh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Mz;fs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}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upia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epWtpdhu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1915 ,y;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murhq;fk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uhZtr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rl;lj;ij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gpufldg;gLj;jp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ngsj;ju;fSf;F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vjpuhf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mlf;FKiwia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gpuNahfpj;jNghJ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mtu;fSf;fhf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Fuy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nfhLj;jhu</a:t>
                      </a:r>
                      <a:r>
                        <a:rPr lang="en-US" sz="9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Nru</a:t>
                      </a:r>
                      <a:r>
                        <a:rPr lang="en-US" sz="1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nghd</a:t>
                      </a:r>
                      <a:r>
                        <a:rPr lang="en-US" sz="1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r>
                        <a:rPr lang="en-US" sz="1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mUdhr;ryk</a:t>
                      </a:r>
                      <a:r>
                        <a:rPr lang="en-US" sz="1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fyhrhu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kWkyu;r;rpf;F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mu;g;gzpj;j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xUtu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rpq;fs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jiytu;fNshL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xd;W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Nru;e;J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murpay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mjpfhuj;ij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yq;ifapy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ngw;Wf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nfhs;tjw;fhf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1919 ,y;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yq;if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Njrpa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rq;fj;ij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cUthf;fp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mjw;F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jiyik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jhq;fpdhu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51230" marR="51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Picture 22" descr="3.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63" y="1487066"/>
            <a:ext cx="1161634" cy="140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3" descr="3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194" y="3866094"/>
            <a:ext cx="913673" cy="114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4" descr="3.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889" y="5474878"/>
            <a:ext cx="698282" cy="89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667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0106" y="1279335"/>
            <a:ext cx="4144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,];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yhkpa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013261"/>
              </p:ext>
            </p:extLst>
          </p:nvPr>
        </p:nvGraphicFramePr>
        <p:xfrm>
          <a:off x="1249977" y="2037213"/>
          <a:ext cx="10764444" cy="4418776"/>
        </p:xfrm>
        <a:graphic>
          <a:graphicData uri="http://schemas.openxmlformats.org/drawingml/2006/table">
            <a:tbl>
              <a:tblPr firstRow="1" firstCol="1" bandRow="1"/>
              <a:tblGrid>
                <a:gridCol w="3123240"/>
                <a:gridCol w="7641204"/>
              </a:tblGrid>
              <a:tr h="2045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jiytu;fs</a:t>
                      </a:r>
                      <a:r>
                        <a:rPr lang="en-US" sz="2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1436" marR="61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gzpfs</a:t>
                      </a:r>
                      <a:r>
                        <a:rPr lang="en-US" sz="2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1436" marR="61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8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mwpQu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.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rpj;jpnyg;ig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1436" marR="61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1832 ,y;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gpwe;jhu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1882 ,y;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Nerd;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Qhd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jPgk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Mfpa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gj;jpupiffis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Muk;gpj;jhu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1882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ypk;fspd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fy;tp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mgptpUj;jpf;fhf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nfhOk;G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kUjhid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r`puh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fy;Y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}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upia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Muk;gpj;jhu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fz;bapy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rpj;jpnyg;ig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tpj;jpahyj;ij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ngz;fSf;fhf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Muk;gpj;jhu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khztu;fspd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fy;tpf;fhf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kjurh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kjg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ghlrhiyfSf;F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Gzuikg;G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Ntiyfis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nra;jhu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nfhOk;G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rq;fj;ij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Muk;gpj;jhu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1436" marR="61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78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b.gp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. [hah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1436" marR="61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1921 ,y;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nfhOk;G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r`puhf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fy;Y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}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upapd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mjpguhdhu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muG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nkhopf;fy;tpia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kf;fSf;F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toq;Ftjw;F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nraw;gl;lhu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1914 ,y;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rpNyhd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uptpA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vDk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rQ;rpifapy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kf;fSf;fhd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fy;tp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Kf;fpaj;Jtj;ij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tpsf;fpdhu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muRf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fyfj;jpd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mq;fj;jtuhfp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K];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ypk;fspd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Kd;Ndw;wj;Jf;fhf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rl;lrigapy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thjpl;lhu</a:t>
                      </a:r>
                      <a:r>
                        <a:rPr lang="en-US" sz="16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1436" marR="61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5" descr="3.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453" y="2613946"/>
            <a:ext cx="1204900" cy="162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26" descr="3.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82" y="4669849"/>
            <a:ext cx="1117436" cy="149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905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7767" y="331668"/>
            <a:ext cx="11028459" cy="1182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tpdhf;fs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6892" y="923080"/>
            <a:ext cx="10948947" cy="6053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vd;why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2. ,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\dup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af;fq;fisf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3.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Nru;r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dupapdu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vg;gFjpapy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nraw;ghl;bid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Nkw;nfhz;ldu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4.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\dup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af;fj;jpdhy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mr;rplg;gl;L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ntspapl;l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ntspaPLfspd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ngau;fisAk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jhgdj;ijAk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5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vd;why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6. `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pf;fLt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=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Rkq;fy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Njuuhy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Njhw;Wtpf;fg;gl;l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gpupntdh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7.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kWkyu;r;rpapd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mr;rfq;fisf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8.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gQ;rkfh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tpthjq;fisAk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9.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ghze;Jiw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tpthjj;Jf;F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jiyik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jhq;fpatu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10.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n`d;wp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];By;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xy;Nfhl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vd;gtuhy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nfhOk;gpy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11. ,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Ml;rpapd;NghJ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dupfs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Njhd;wpaJ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ve;j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Ms;gjp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12.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mefhupf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ju;kghyd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rkaj;jpw;F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Mw;wpa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gq;fspg;gpid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RUf;fkhf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13. kJ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xopg;G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af;fj;jpy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&lt;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Lgl;ltu;fis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14. ,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af;fj;jpy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MWKf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ehtyu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Mw;wpa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gq;fspg;gpid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RUf;fkhf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15. ,];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yhkpa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af;fj;jpy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M.C.M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rpj;jpnyg;ig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Mw;wpa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gq;fspg;gpid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RUf;fkhf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84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0302" y="562549"/>
            <a:ext cx="11338561" cy="602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1). </a:t>
            </a: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gpd;tUk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gpuNjrq;fspy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tpNrlkhf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\dup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af;fq;fis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xOq;F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Kiwapy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A.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nfhOk;G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B.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aho;g;ghzk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C.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tlf;F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fpof;F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D.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fw;gpl;l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kd;dhu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fz;b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ghJfhg;gjw;F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af;fq;fshy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epWtg;gl;l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mr;rfq;fs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1600" dirty="0" smtClean="0">
              <a:solidFill>
                <a:prstClr val="black"/>
              </a:solidFill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</a:t>
            </a:r>
            <a:r>
              <a:rPr lang="en-US" sz="1600" dirty="0" err="1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ehd;fpid</a:t>
            </a:r>
            <a:r>
              <a:rPr lang="en-US" sz="16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      III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ghJfhg;gjw;F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Nkw;nfhz;l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uz;bid</a:t>
            </a: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16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16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       IV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kW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kyu;r;rpf;fhf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gq;fspg;Gr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e;ehl;Lj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jiytu;fs</a:t>
            </a: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tiuf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1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xUtiug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gw;wp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rpW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vOJf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2). </a:t>
            </a: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kJ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xopg;G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af;fj;jpd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jiytufSs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tiuf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gpd;tUk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epfo;TfNshL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njhlu;Gila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jiytu;fis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cjaghD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gj;jpupif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Muk;gj;jtu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B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1919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rq;fj;jpd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C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1883 ,y;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vfpg;J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ehl;by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flj;jg;gl;l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,];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yhkpa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mwpQu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mikr;ruitapy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lk;ngw;w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K];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ypk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mwpQu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III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,];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yhkpa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kWkyu;r;rpf;fhfg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gzpahw;wpa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M.C.M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rpj;jpnyg;igapd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gzpfs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uz;bid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16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     IV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,];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yhkpa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MWKf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ehtyu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kWkyu;r;rpf;fhfTk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kWkyu;r;rpf;fhfTk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Nkw;nfhz;l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gzpfs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d;wpid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37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57809" y="501651"/>
            <a:ext cx="11608904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1948 Mk;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Mz;bd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Nghuhl;lk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Kbtile;j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gpd;du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gpupj;jhdpauplk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Ue;J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Nkw;nfhz;l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fhyg;gFjpia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uz;L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fl;lq;fshf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gpupf;fyhk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815853" y="28055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4237989" y="2166730"/>
            <a:ext cx="3703375" cy="1161250"/>
            <a:chOff x="0" y="0"/>
            <a:chExt cx="3647076" cy="427944"/>
          </a:xfrm>
        </p:grpSpPr>
        <p:grpSp>
          <p:nvGrpSpPr>
            <p:cNvPr id="17" name="Group 16"/>
            <p:cNvGrpSpPr/>
            <p:nvPr/>
          </p:nvGrpSpPr>
          <p:grpSpPr>
            <a:xfrm>
              <a:off x="0" y="106107"/>
              <a:ext cx="3647076" cy="321837"/>
              <a:chOff x="0" y="0"/>
              <a:chExt cx="3647076" cy="321837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0" y="0"/>
                <a:ext cx="3646311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9363" y="6242"/>
                <a:ext cx="5080" cy="31559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3641996" y="6242"/>
                <a:ext cx="5080" cy="31559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/>
            <p:cNvCxnSpPr/>
            <p:nvPr/>
          </p:nvCxnSpPr>
          <p:spPr>
            <a:xfrm>
              <a:off x="2047257" y="0"/>
              <a:ext cx="3121" cy="1123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548309" y="1686638"/>
            <a:ext cx="1122790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fhyg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gFjp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latin typeface="Kalaham" pitchFamily="2" charset="0"/>
              <a:cs typeface="Iskoola Pota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alaham" pitchFamily="2" charset="0"/>
              <a:cs typeface="Iskoola Pota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Nghuhl;lk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;;            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epytpa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             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kWkyu;r;rpf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altLang="en-US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1915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1948                      1850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1915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8309" y="4705971"/>
            <a:ext cx="11418404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1818 ,y;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fz;b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uhr;rpak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trkhdjd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gpd;du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cs;ehl;L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ghuk;gupa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rkaq;fs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ghupa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rthy;fis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vjpu;nfhz;ld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19 Mk; E}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w;whz;bd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gpd;diug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gFjpapy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,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e;J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,];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yhkpa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kf;fspilNa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rkak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vOr;rp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xd;W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cUthfj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njhlq;fpaJ</a:t>
            </a:r>
            <a:r>
              <a:rPr lang="en-US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7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340" y="952108"/>
            <a:ext cx="11415860" cy="4706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INuhg;gpaUk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xy;yhe;jUk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fiuNahug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gpuNjrq;fis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jkJ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rkaj;ijAk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fyhrhuj;ijAk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gug;GtijNa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Nehf;fkhff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nfhz;bUe;jdu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endParaRPr lang="en-US" sz="2800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1815 Mk;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tiuAk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fz;b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uhr;rpakhdJ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Rje;jpukhd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uhr;rpakhf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fhzg;gl;lJ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1815 ,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w;Fg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Ml;rpapd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Nkiyj;nja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KO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gut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872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9421" y="533393"/>
            <a:ext cx="10437779" cy="2158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\dup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mikg;Gf;fs</a:t>
            </a:r>
            <a:r>
              <a:rPr lang="en-US" sz="36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/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gpupjhdpaupd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Ml;rpapd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fpwp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];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jt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gug;Gtjw;fhf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tUif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je;j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FOtpdu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\dup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FOtpdu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vdg;gl;ldu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gy;NtW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rq;fq;fspD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jkJ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gug;gpdu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67411"/>
              </p:ext>
            </p:extLst>
          </p:nvPr>
        </p:nvGraphicFramePr>
        <p:xfrm>
          <a:off x="1449421" y="3348037"/>
          <a:ext cx="10532047" cy="2869948"/>
        </p:xfrm>
        <a:graphic>
          <a:graphicData uri="http://schemas.openxmlformats.org/drawingml/2006/table">
            <a:tbl>
              <a:tblPr firstRow="1" firstCol="1" bandRow="1"/>
              <a:tblGrid>
                <a:gridCol w="4227432"/>
                <a:gridCol w="2160688"/>
                <a:gridCol w="4143927"/>
              </a:tblGrid>
              <a:tr h="2279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rq;fk</a:t>
                      </a:r>
                      <a:r>
                        <a:rPr lang="en-US" sz="32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tUlk;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gpuNjrk</a:t>
                      </a:r>
                      <a:r>
                        <a:rPr lang="en-US" sz="32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yz;ld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kp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\dup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rq;fk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1804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fiuNahug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gpuNjrq;fs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ngg;b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];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kp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\dup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rq;fk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nfhOk;G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nt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];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ypad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kp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\dup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rq;fk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1814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–</a:t>
                      </a: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1815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tlf;F&gt; fpof;F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mnkupf;fd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kp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\dup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rq;fk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1816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aho;g;ghdk;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Nru;r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kp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\dup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rq;fk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1818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nfhOk;G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&gt;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fhyp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&gt;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fw;gpl;b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&gt;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kd;dhu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;&gt;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fz;b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43338" y="3348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4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181" y="602108"/>
            <a:ext cx="11161337" cy="3568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solidFill>
                  <a:srgbClr val="FF0000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vOj;J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Clfk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fpwp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];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jt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gug;Gtjw;fhf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vOj;J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lfj;ijg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gad;gLj;jpdu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mtu;fs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vjpu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gpur;rpid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nkhopahFk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nkhopapy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mwpitg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dupkhu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rpq;fsj;ijAk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jkpioAk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fw;Wf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nfhz;ldu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iggpis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rpq;fsj;jpYk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jkpopYk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nkhop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ngau;j;jdu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\dup 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af;fq;fshy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ntspaplg;gl;l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Vida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ntspaPLfs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097203"/>
              </p:ext>
            </p:extLst>
          </p:nvPr>
        </p:nvGraphicFramePr>
        <p:xfrm>
          <a:off x="838986" y="4355183"/>
          <a:ext cx="10793691" cy="1699459"/>
        </p:xfrm>
        <a:graphic>
          <a:graphicData uri="http://schemas.openxmlformats.org/drawingml/2006/table">
            <a:tbl>
              <a:tblPr firstRow="1" firstCol="1" bandRow="1"/>
              <a:tblGrid>
                <a:gridCol w="2695748"/>
                <a:gridCol w="3696197"/>
                <a:gridCol w="4401746"/>
              </a:tblGrid>
              <a:tr h="475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mr;rpl;l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fhyk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ntspaPl;bd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ngau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mr;rpl;l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jhgdk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1832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khrpf;fNjf;f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Nru;r; kp\dup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1840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yq;f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epjhia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rka G];jpfh epWtdk;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1842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cufy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ngg;b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]; </a:t>
                      </a:r>
                      <a:r>
                        <a:rPr lang="en-US" sz="24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kp</a:t>
                      </a:r>
                      <a:r>
                        <a:rPr lang="en-US" sz="24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\dup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31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4717" y="987675"/>
            <a:ext cx="11293311" cy="391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4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gpupNtdhf;fs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mikf;fg;gl;lik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mr;rfq;fs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epWtg;gl;lik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gj;jpupiffs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rQ;rpiffs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ntspaplg;gl;lik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tpthjq;fs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Nkw;nfhs;sg;gl;lik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ghlrhiyfs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epWtg;gl;lik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07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833207"/>
              </p:ext>
            </p:extLst>
          </p:nvPr>
        </p:nvGraphicFramePr>
        <p:xfrm>
          <a:off x="518475" y="1611983"/>
          <a:ext cx="11368726" cy="3560792"/>
        </p:xfrm>
        <a:graphic>
          <a:graphicData uri="http://schemas.openxmlformats.org/drawingml/2006/table">
            <a:tbl>
              <a:tblPr firstRow="1" firstCol="1" bandRow="1"/>
              <a:tblGrid>
                <a:gridCol w="5476972"/>
                <a:gridCol w="5891754"/>
              </a:tblGrid>
              <a:tr h="8107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jiyik</a:t>
                      </a:r>
                      <a:r>
                        <a:rPr lang="en-US" sz="32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tfpj;j</a:t>
                      </a:r>
                      <a:r>
                        <a:rPr lang="en-US" sz="32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gpf;Fkhu</a:t>
                      </a:r>
                      <a:r>
                        <a:rPr lang="en-US" sz="32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Muk;gpf;fg;gl;l</a:t>
                      </a:r>
                      <a:r>
                        <a:rPr lang="en-US" sz="32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gpupntdhf;fs</a:t>
                      </a:r>
                      <a:r>
                        <a:rPr lang="en-US" sz="32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tyhid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rpj;jhj;ju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Njuu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,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uj;kyhid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guk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jk;k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endParaRPr lang="en-US" sz="2800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gpupntdh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`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pf;fLit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= 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Rkq;fy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Njuu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khspfhfe;j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tpj;jpNahjd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endParaRPr lang="en-US" sz="2800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gpupntdh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8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,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uj;kyhd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=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ju;khNyhf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Njuu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Ngypanfhl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tpj;jpahyq;fhu</a:t>
                      </a:r>
                      <a:r>
                        <a:rPr lang="en-US" sz="2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endParaRPr lang="en-US" sz="2800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gpupntdh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176600" y="399936"/>
            <a:ext cx="3608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gpupntdhf;fs</a:t>
            </a:r>
            <a:r>
              <a:rPr lang="en-US" sz="4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4687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7802" y="390510"/>
            <a:ext cx="92031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kWkyu;r;rpf;F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Nritahw;wpa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3600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/>
            <a:r>
              <a:rPr lang="en-US" sz="3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VidNahu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440"/>
              </p:ext>
            </p:extLst>
          </p:nvPr>
        </p:nvGraphicFramePr>
        <p:xfrm>
          <a:off x="1439693" y="1734282"/>
          <a:ext cx="10379413" cy="4011168"/>
        </p:xfrm>
        <a:graphic>
          <a:graphicData uri="http://schemas.openxmlformats.org/drawingml/2006/table">
            <a:tbl>
              <a:tblPr firstRow="1" firstCol="1" bandRow="1"/>
              <a:tblGrid>
                <a:gridCol w="3501958"/>
                <a:gridCol w="6877455"/>
              </a:tblGrid>
              <a:tr h="770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kPnfl;Ltj;Nj</a:t>
                      </a:r>
                      <a:r>
                        <a:rPr lang="en-US" sz="2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endParaRPr lang="en-US" sz="24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Fzhee;j</a:t>
                      </a:r>
                      <a:r>
                        <a:rPr lang="en-US" sz="2400" b="1" dirty="0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Njuu</a:t>
                      </a:r>
                      <a:r>
                        <a:rPr lang="en-US" sz="2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gfpuq;f</a:t>
                      </a:r>
                      <a:r>
                        <a:rPr lang="en-US" sz="2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tpthjq;fis</a:t>
                      </a:r>
                      <a:r>
                        <a:rPr lang="en-US" sz="2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endParaRPr lang="en-US" sz="2400" b="1" dirty="0" smtClean="0">
                        <a:effectLst/>
                        <a:latin typeface="Kalaham" pitchFamily="2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elhj;Jjy</a:t>
                      </a:r>
                      <a:r>
                        <a:rPr lang="en-US" sz="24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n`d;wp</a:t>
                      </a:r>
                      <a:r>
                        <a:rPr lang="en-US" sz="20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];By; </a:t>
                      </a:r>
                      <a:r>
                        <a:rPr lang="en-US" sz="20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xy;nfhl</a:t>
                      </a:r>
                      <a:r>
                        <a:rPr lang="en-US" sz="20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ngsj;j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ghlrhiyfis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mikj;jy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ngsj;j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gpuk;kQhd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rq;fj;ij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Muk;gpj;jy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ngsj;j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ghlrhiyfSf;F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epjpak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xd;iw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cUthf;Fjy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ntrhf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ngsu;zkp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jpdj;ij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tpLKiwahf;fpaik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ngsj;j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nfhbia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mikj;jy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mefhupf</a:t>
                      </a:r>
                      <a:r>
                        <a:rPr lang="en-US" sz="20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ju;kghy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gfpuq;f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nrhw;nghopTfis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elhj;jpaik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rpq;fs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ngsj;jah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kfhNghjp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Nghd;w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rQ;rpiffSf;F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fl;Liu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vOjpaik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,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e;jpahtpy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cs;s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Gj;jfahit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ghJfhj;jy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typrpq;f</a:t>
                      </a:r>
                      <a:r>
                        <a:rPr lang="en-US" sz="20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`</a:t>
                      </a:r>
                      <a:r>
                        <a:rPr lang="en-US" sz="20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upr;re;jpu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mDuhjGuj;jpy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cs;s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Gdpj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,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lq;fis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ghJfhf;Fk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,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af;fj;ij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Muk;gpj;jy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21100" y="25701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6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6561" y="401830"/>
            <a:ext cx="4836161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mr;rfq;fs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epWTjy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0254" y="1252908"/>
            <a:ext cx="1119250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ngsj;ju;fSf;nfd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Kjypy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mr;rfj;ij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mikg;gjw;F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Kd;Ndhbahf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pPr lvl="0"/>
            <a:r>
              <a:rPr lang="en-US" alt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altLang="en-US" sz="2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jpfo;e;jtu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altLang="en-US" sz="2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Gyj;fk</a:t>
            </a:r>
            <a:r>
              <a:rPr lang="en-US" altLang="en-US" sz="2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altLang="en-US" sz="2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ju;kyq;fhu</a:t>
            </a:r>
            <a:r>
              <a:rPr lang="en-US" altLang="en-US" sz="2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= </a:t>
            </a:r>
            <a:r>
              <a:rPr lang="en-US" altLang="en-US" sz="2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Rkz</a:t>
            </a:r>
            <a:r>
              <a:rPr lang="en-US" altLang="en-US" sz="2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</a:t>
            </a:r>
            <a:r>
              <a:rPr lang="en-US" altLang="en-US" sz="2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];] </a:t>
            </a:r>
            <a:r>
              <a:rPr lang="en-US" altLang="en-US" sz="2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Njuu</a:t>
            </a:r>
            <a:r>
              <a:rPr lang="en-US" altLang="en-US" sz="2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altLang="en-US" sz="2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Mthu</a:t>
            </a:r>
            <a:r>
              <a:rPr lang="en-US" altLang="en-US" sz="24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2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nry;te;ju;fsJk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cjtpAk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1862 ,y;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altLang="en-US" sz="2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fhypapy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yq;Nfhgfhu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mr;rfj;ij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epWtpdhu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30254" y="3506608"/>
            <a:ext cx="112206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mjd;gpd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ehl;by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mr;rfq;fs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cUthfpd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fltjpf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;\z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rurtp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re;ju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mr;rfk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 descr="C:\Users\Admin\Desktop\HISTORY\HISTORY PAPER\PICTURE\IMG-20200724-WA0010.jpg"/>
          <p:cNvPicPr/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08" t="41825" r="32461" b="40293"/>
          <a:stretch/>
        </p:blipFill>
        <p:spPr bwMode="auto">
          <a:xfrm>
            <a:off x="9441994" y="3844660"/>
            <a:ext cx="2284951" cy="2387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467790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</TotalTime>
  <Words>1482</Words>
  <Application>Microsoft Office PowerPoint</Application>
  <PresentationFormat>Widescreen</PresentationFormat>
  <Paragraphs>270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Courier New</vt:lpstr>
      <vt:lpstr>Iskoola Pota</vt:lpstr>
      <vt:lpstr>Kalaham</vt:lpstr>
      <vt:lpstr>Symbol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dcterms:created xsi:type="dcterms:W3CDTF">2020-08-23T12:11:55Z</dcterms:created>
  <dcterms:modified xsi:type="dcterms:W3CDTF">2020-08-23T16:06:18Z</dcterms:modified>
</cp:coreProperties>
</file>