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905" r:id="rId1"/>
  </p:sldMasterIdLst>
  <p:notesMasterIdLst>
    <p:notesMasterId r:id="rId20"/>
  </p:notesMasterIdLst>
  <p:sldIdLst>
    <p:sldId id="256" r:id="rId2"/>
    <p:sldId id="257" r:id="rId3"/>
    <p:sldId id="258" r:id="rId4"/>
    <p:sldId id="259" r:id="rId5"/>
    <p:sldId id="261" r:id="rId6"/>
    <p:sldId id="262" r:id="rId7"/>
    <p:sldId id="260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648" y="6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3AAAD2C-6D9B-4571-8311-402E7B8A2D27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0A7BCAD-C80C-42ED-B7F6-A4C423C1912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32908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0A7BCAD-C80C-42ED-B7F6-A4C423C19128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604931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CD43-8D61-403D-937B-1C1618BB041A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AED2E589-CC4B-4A46-A781-D01E96011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4482731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CD43-8D61-403D-937B-1C1618BB041A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ED2E589-CC4B-4A46-A781-D01E96011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149332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CD43-8D61-403D-937B-1C1618BB041A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ED2E589-CC4B-4A46-A781-D01E960112DE}" type="slidenum">
              <a:rPr lang="en-US" smtClean="0"/>
              <a:t>‹#›</a:t>
            </a:fld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1740613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CD43-8D61-403D-937B-1C1618BB041A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ED2E589-CC4B-4A46-A781-D01E96011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01902209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CD43-8D61-403D-937B-1C1618BB041A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ED2E589-CC4B-4A46-A781-D01E960112DE}" type="slidenum">
              <a:rPr lang="en-US" smtClean="0"/>
              <a:t>‹#›</a:t>
            </a:fld>
            <a:endParaRPr lang="en-US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34879485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CD43-8D61-403D-937B-1C1618BB041A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ED2E589-CC4B-4A46-A781-D01E96011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682661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CD43-8D61-403D-937B-1C1618BB041A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E589-CC4B-4A46-A781-D01E96011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9301661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CD43-8D61-403D-937B-1C1618BB041A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E589-CC4B-4A46-A781-D01E96011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629880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CD43-8D61-403D-937B-1C1618BB041A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E589-CC4B-4A46-A781-D01E96011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0272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CD43-8D61-403D-937B-1C1618BB041A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AED2E589-CC4B-4A46-A781-D01E96011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706523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CD43-8D61-403D-937B-1C1618BB041A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ED2E589-CC4B-4A46-A781-D01E96011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940530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CD43-8D61-403D-937B-1C1618BB041A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AED2E589-CC4B-4A46-A781-D01E96011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69757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CD43-8D61-403D-937B-1C1618BB041A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E589-CC4B-4A46-A781-D01E96011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353122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CD43-8D61-403D-937B-1C1618BB041A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E589-CC4B-4A46-A781-D01E96011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616110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CD43-8D61-403D-937B-1C1618BB041A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ED2E589-CC4B-4A46-A781-D01E96011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087001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7CD43-8D61-403D-937B-1C1618BB041A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AED2E589-CC4B-4A46-A781-D01E96011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9510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157"/>
            <a:ext cx="2356674" cy="6853096"/>
            <a:chOff x="6627813" y="195610"/>
            <a:chExt cx="1952625" cy="5678141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5610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07CD43-8D61-403D-937B-1C1618BB041A}" type="datetimeFigureOut">
              <a:rPr lang="en-US" smtClean="0"/>
              <a:t>8/23/2020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AED2E589-CC4B-4A46-A781-D01E960112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528146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906" r:id="rId1"/>
    <p:sldLayoutId id="2147483907" r:id="rId2"/>
    <p:sldLayoutId id="2147483908" r:id="rId3"/>
    <p:sldLayoutId id="2147483909" r:id="rId4"/>
    <p:sldLayoutId id="2147483910" r:id="rId5"/>
    <p:sldLayoutId id="2147483911" r:id="rId6"/>
    <p:sldLayoutId id="2147483912" r:id="rId7"/>
    <p:sldLayoutId id="2147483913" r:id="rId8"/>
    <p:sldLayoutId id="2147483914" r:id="rId9"/>
    <p:sldLayoutId id="2147483915" r:id="rId10"/>
    <p:sldLayoutId id="2147483916" r:id="rId11"/>
    <p:sldLayoutId id="2147483917" r:id="rId12"/>
    <p:sldLayoutId id="2147483918" r:id="rId13"/>
    <p:sldLayoutId id="2147483919" r:id="rId14"/>
    <p:sldLayoutId id="2147483920" r:id="rId15"/>
    <p:sldLayoutId id="214748392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2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7.jpe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jpeg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1073428" y="755373"/>
            <a:ext cx="9849678" cy="450527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3600" b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ghlk</a:t>
            </a:r>
            <a:r>
              <a:rPr lang="en-US" sz="3600" b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- 3</a:t>
            </a:r>
          </a:p>
          <a:p>
            <a:pPr algn="ctr">
              <a:lnSpc>
                <a:spcPct val="107000"/>
              </a:lnSpc>
            </a:pPr>
            <a:endParaRPr lang="en-US" sz="3600" b="1" dirty="0">
              <a:latin typeface="Kalaham" pitchFamily="2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ctr">
              <a:lnSpc>
                <a:spcPct val="107000"/>
              </a:lnSpc>
            </a:pPr>
            <a:endParaRPr lang="en-US" sz="36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8000" b="1" i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,</a:t>
            </a:r>
            <a:r>
              <a:rPr lang="en-US" sz="8000" b="1" i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yq;ifapd</a:t>
            </a:r>
            <a:r>
              <a:rPr lang="en-US" sz="8000" b="1" i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8000" b="1" i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Njrpa</a:t>
            </a:r>
            <a:r>
              <a:rPr lang="en-US" sz="8000" b="1" i="1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8000" b="1" i="1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kWkyu;r;rp</a:t>
            </a:r>
            <a:endParaRPr lang="en-US" sz="80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6181670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74103" y="518971"/>
            <a:ext cx="11104775" cy="5176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spcAft>
                <a:spcPts val="800"/>
              </a:spcAft>
            </a:pPr>
            <a:r>
              <a:rPr lang="en-US" sz="36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ngsj;j</a:t>
            </a:r>
            <a:r>
              <a:rPr lang="en-US" sz="36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kWkyu;r;rpf;fhf</a:t>
            </a:r>
            <a:r>
              <a:rPr lang="en-US" sz="36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endParaRPr lang="en-US" sz="3600" b="1" dirty="0" smtClean="0">
              <a:latin typeface="Kalaham" pitchFamily="2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 err="1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mr;rplg;gl;l</a:t>
            </a:r>
            <a:r>
              <a:rPr lang="en-US" sz="3600" b="1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gj;jpupiffs</a:t>
            </a:r>
            <a:r>
              <a:rPr lang="en-US" sz="36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800100" lvl="1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yf;kpdp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g`d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Iskoola Pota" panose="020B0502040204020203" pitchFamily="34" charset="0"/>
              </a:rPr>
              <a:t>–</a:t>
            </a:r>
            <a:r>
              <a:rPr lang="en-US" sz="32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1862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800100" lvl="1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yq;fh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Nyhfa</a:t>
            </a:r>
            <a:r>
              <a:rPr lang="en-US" sz="32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</a:t>
            </a:r>
            <a:r>
              <a:rPr lang="en-US" sz="3200" dirty="0" smtClean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Iskoola Pota" panose="020B0502040204020203" pitchFamily="34" charset="0"/>
              </a:rPr>
              <a:t>– </a:t>
            </a:r>
            <a:r>
              <a:rPr lang="en-US" sz="28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`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pf;fLit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= 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Rkq;fy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Njuu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800100" lvl="1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rurtp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re;ju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] </a:t>
            </a:r>
            <a:r>
              <a:rPr lang="en-US" sz="32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Iskoola Pota" panose="020B0502040204020203" pitchFamily="34" charset="0"/>
              </a:rPr>
              <a:t>–</a:t>
            </a:r>
            <a:r>
              <a:rPr lang="en-US" sz="32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1880 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n`d;wp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];By;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xy;nfhl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800100" lvl="1" indent="-342900" algn="just">
              <a:lnSpc>
                <a:spcPct val="150000"/>
              </a:lnSpc>
              <a:buFont typeface="Courier New" panose="02070309020205020404" pitchFamily="49" charset="0"/>
              <a:buChar char="o"/>
            </a:pP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rpq;fs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[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hjpa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</a:t>
            </a:r>
            <a:r>
              <a:rPr lang="en-US" sz="3200" dirty="0" smtClean="0">
                <a:latin typeface="Times New Roman" panose="02020603050405020304" pitchFamily="18" charset="0"/>
                <a:ea typeface="Calibri" panose="020F0502020204030204" pitchFamily="34" charset="0"/>
                <a:cs typeface="Iskoola Pota" panose="020B0502040204020203" pitchFamily="34" charset="0"/>
              </a:rPr>
              <a:t>–</a:t>
            </a:r>
            <a:r>
              <a:rPr lang="en-US" sz="32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902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gpajh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]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rpupNrd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800100" lvl="1" indent="-342900" algn="just">
              <a:lnSpc>
                <a:spcPct val="150000"/>
              </a:lnSpc>
              <a:spcAft>
                <a:spcPts val="800"/>
              </a:spcAft>
              <a:buFont typeface="Courier New" panose="02070309020205020404" pitchFamily="49" charset="0"/>
              <a:buChar char="o"/>
            </a:pP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rpq;fs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ngsj;jah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>
                <a:solidFill>
                  <a:prstClr val="black"/>
                </a:solidFill>
                <a:latin typeface="Times New Roman" panose="02020603050405020304" pitchFamily="18" charset="0"/>
                <a:ea typeface="Calibri" panose="020F0502020204030204" pitchFamily="34" charset="0"/>
                <a:cs typeface="Iskoola Pota" panose="020B0502040204020203" pitchFamily="34" charset="0"/>
              </a:rPr>
              <a:t>–</a:t>
            </a:r>
            <a:r>
              <a:rPr lang="en-US" sz="32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mefhupf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ju;kghy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34950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81120" y="486671"/>
            <a:ext cx="10924786" cy="7509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74295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40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Ik;ngUk</a:t>
            </a:r>
            <a:r>
              <a:rPr lang="en-US" sz="40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0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tpthjq;fs</a:t>
            </a:r>
            <a:r>
              <a:rPr lang="en-US" sz="40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40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eilngw;w</a:t>
            </a:r>
            <a:r>
              <a:rPr lang="en-US" sz="40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40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lq;fs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08495" y="1524821"/>
            <a:ext cx="11073353" cy="342786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371600">
              <a:lnSpc>
                <a:spcPct val="107000"/>
              </a:lnSpc>
              <a:spcAft>
                <a:spcPts val="800"/>
              </a:spcAft>
            </a:pP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gj;Njfk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- 1865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1371600">
              <a:lnSpc>
                <a:spcPct val="107000"/>
              </a:lnSpc>
              <a:spcAft>
                <a:spcPts val="800"/>
              </a:spcAft>
            </a:pP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tuhnfhl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- 1865</a:t>
            </a:r>
            <a:r>
              <a:rPr lang="en-US" sz="3600" dirty="0">
                <a:solidFill>
                  <a:srgbClr val="000000"/>
                </a:solidFill>
                <a:latin typeface="Times New Roman" panose="02020603050405020304" pitchFamily="18" charset="0"/>
                <a:ea typeface="Times New Roman" panose="02020603050405020304" pitchFamily="18" charset="0"/>
                <a:cs typeface="Iskoola Pota" panose="020B0502040204020203" pitchFamily="34" charset="0"/>
              </a:rPr>
              <a:t> 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1371600">
              <a:lnSpc>
                <a:spcPct val="107000"/>
              </a:lnSpc>
              <a:spcAft>
                <a:spcPts val="800"/>
              </a:spcAft>
            </a:pP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cjd;tpl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- </a:t>
            </a:r>
            <a:r>
              <a:rPr lang="en-US" sz="36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1866</a:t>
            </a:r>
            <a:endParaRPr lang="en-US" sz="3600" dirty="0" smtClean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1371600">
              <a:lnSpc>
                <a:spcPct val="107000"/>
              </a:lnSpc>
              <a:spcAft>
                <a:spcPts val="800"/>
              </a:spcAft>
            </a:pPr>
            <a:r>
              <a:rPr lang="en-US" sz="3600" dirty="0" err="1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fk;gis</a:t>
            </a:r>
            <a:r>
              <a:rPr lang="en-US" sz="36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- 1871</a:t>
            </a:r>
            <a:endParaRPr lang="en-US" sz="3600" dirty="0" smtClean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r>
              <a:rPr lang="en-US" sz="36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 </a:t>
            </a:r>
            <a:r>
              <a:rPr lang="en-US" sz="3600" dirty="0" err="1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ghze;Jiw</a:t>
            </a:r>
            <a:r>
              <a:rPr lang="en-US" sz="36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- 1873</a:t>
            </a:r>
            <a:endParaRPr lang="en-US" sz="3600" dirty="0"/>
          </a:p>
        </p:txBody>
      </p:sp>
      <p:pic>
        <p:nvPicPr>
          <p:cNvPr id="4" name="Picture 3" descr="C:\Users\Admin\Desktop\Grade 11 History\3.2.JPG"/>
          <p:cNvPicPr/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14872" y="1638485"/>
            <a:ext cx="2128748" cy="3200531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933254" y="4918038"/>
            <a:ext cx="10982226" cy="1610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"/>
            </a:pP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,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t;tpthjj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njhlu;fspy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ghze;Jiw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tpthjj;jpw;F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ru;tNjr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gpurpj;jk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fpilj;jJ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Symbol" panose="05050102010706020507" pitchFamily="18" charset="2"/>
              <a:buChar char=""/>
            </a:pP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ngsj;jj;jpd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rhu;gpy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Fzhee;j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Njuu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jiyik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jhq;fpdhu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Symbol" panose="05050102010706020507" pitchFamily="18" charset="2"/>
              <a:buChar char=""/>
            </a:pP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tpthj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tpguq;fs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mlq;fpa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E}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iy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thrpj;jjd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%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yk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ngsj;j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rkak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njhlu;ghd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tpsf;fj;ijg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ngw;W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n`d;wp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];By;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xy;nfhl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mtu;fs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yq;iff;F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te;jhu</a:t>
            </a: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615227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9609" y="199716"/>
            <a:ext cx="8969123" cy="7915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ngsj;j</a:t>
            </a:r>
            <a:r>
              <a:rPr lang="en-US" sz="4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ghlrhiyfis</a:t>
            </a:r>
            <a:r>
              <a:rPr lang="en-US" sz="4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4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mikj;jy</a:t>
            </a:r>
            <a:r>
              <a:rPr lang="en-US" sz="44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44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923042" y="939502"/>
            <a:ext cx="4022255" cy="52322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8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n`d;wp</a:t>
            </a:r>
            <a:r>
              <a:rPr lang="en-US" sz="28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];By; </a:t>
            </a:r>
            <a:r>
              <a:rPr lang="en-US" sz="28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xy;nfhl</a:t>
            </a:r>
            <a:r>
              <a:rPr lang="en-US" sz="28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2800" dirty="0"/>
          </a:p>
        </p:txBody>
      </p:sp>
      <p:pic>
        <p:nvPicPr>
          <p:cNvPr id="4" name="Picture 3" descr="C:\Users\Admin\Desktop\Grade 11 History\3.3.JPG"/>
          <p:cNvPicPr/>
          <p:nvPr/>
        </p:nvPicPr>
        <p:blipFill>
          <a:blip r:embed="rId2" cstate="print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37604" y="1462722"/>
            <a:ext cx="1593129" cy="1706664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729007" y="3244904"/>
            <a:ext cx="11180189" cy="33740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mnkupf;fuhd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tu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[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ahde;j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gpuptpdhTf;Fr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nrd;W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ngsj;j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kjj;ij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jOtpdhu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ngsj;j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kjk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gw;wpa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mwpitAk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fy;tpiaAk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tsu;f;f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QhapW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ju;k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ghlrhiyfis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epWtpdhu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1880 ,y;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nfhOk;gpy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ngsj;j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gpuk;k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Qhd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rq;fj;ij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Muk;gpj;jhu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rurtp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re;ju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]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vDk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gj;jpupifapid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Muk;gpj;J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ngsj;ju;fis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xd;WgLj;jpdhu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 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"/>
            </a:pP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nfhOk;G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Mde;jh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fy;Y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}up&gt;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fz;b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ju;kuh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[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fy;Y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}up&gt;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fhyp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k`pe;j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fy;Y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}up&gt;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khj;jis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[a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fy;Y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}up&gt;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ngz;fSf;fhd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nfhOk;G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tprhfh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fy;Y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}up&gt;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fk;gis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[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pduh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[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tpj;jpahyak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;&gt;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ehtyg;gpba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mDUj;j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tpj;jpahyak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;&gt;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kpArpah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];&gt;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rq;fkpj;j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Nghd;wd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2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"/>
            </a:pP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ngsj;j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fjNdhga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fjdha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vDk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ngaupy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tpdhtpil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tbtpyhd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Gj;jfj;ij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vOjp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ngsj;j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khztu;fspd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rka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mwptpd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tpUj;jpf;fhf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cjtpdhu</a:t>
            </a:r>
            <a:r>
              <a:rPr lang="en-US" sz="2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948169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430486" y="202990"/>
            <a:ext cx="7242688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40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Njrg;gw;iw</a:t>
            </a:r>
            <a:r>
              <a:rPr lang="en-US" sz="40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0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tsu;f;Fk</a:t>
            </a:r>
            <a:r>
              <a:rPr lang="en-US" sz="40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40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af;fk</a:t>
            </a:r>
            <a:r>
              <a:rPr lang="en-US" sz="40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4000" dirty="0"/>
          </a:p>
        </p:txBody>
      </p:sp>
      <p:sp>
        <p:nvSpPr>
          <p:cNvPr id="3" name="Rectangle 2"/>
          <p:cNvSpPr/>
          <p:nvPr/>
        </p:nvSpPr>
        <p:spPr>
          <a:xfrm>
            <a:off x="4177663" y="741193"/>
            <a:ext cx="3459601" cy="60093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32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mefhupf</a:t>
            </a:r>
            <a:r>
              <a:rPr lang="en-US" sz="32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ju;kghy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pic>
        <p:nvPicPr>
          <p:cNvPr id="4" name="Picture 3" descr="C:\Users\Admin\Desktop\Grade 11 History\3.5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5787" y="1333725"/>
            <a:ext cx="1452086" cy="1834705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Rectangle 4"/>
          <p:cNvSpPr/>
          <p:nvPr/>
        </p:nvSpPr>
        <p:spPr>
          <a:xfrm>
            <a:off x="904973" y="3168430"/>
            <a:ext cx="11095348" cy="34517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,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tuJ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,aw;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ngau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njhz;Nltpl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N`th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tpjhuz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</a:t>
            </a:r>
            <a:endParaRPr lang="en-US" sz="17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20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tJ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tajpy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ngsj;j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rhrdj;Jf;F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jd;id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mu;g;gzpj;J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mehfhupf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vd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miof;fg;gl;lhu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  <a:endParaRPr lang="en-US" sz="17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k`h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Nghjp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rq;fj;ij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Muk;gpj;jhu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  <a:endParaRPr lang="en-US" sz="17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Gj;jfahit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kPl;gjw;fhf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jkJ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tho;ehs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KOtijAk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mu;g;gzpg;Ngd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vdf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$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wpaJld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ghJfhg;gjw;Fk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Kd;te;jhu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  <a:endParaRPr lang="en-US" sz="17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k`hNghjp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mr;rfj;jpd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fpisfis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fy;fj;jh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&gt;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rhuzhj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;&gt;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by;yp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&gt;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Gj;jfah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&gt;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gk;gha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;&gt;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nrd;id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nghd;w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lq;fspy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epWtpdhu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  <a:endParaRPr lang="en-US" sz="17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k`hNghjp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rq;fk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%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yk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j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gpupb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];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vDk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Mq;fpy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rQ;rpifiaAk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k`hNghjp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rQ;rpifiaAk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ntspapl;L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ngsj;j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rka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tsu;r;rpf;F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cjtpdhu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  <a:endParaRPr lang="en-US" sz="17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xy;nfhl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mtu;fspd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nkhop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ngau;g;ghsuhf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flikahw;wpdhu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  <a:endParaRPr lang="en-US" sz="17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"/>
            </a:pP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rpwp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Njt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kpj;j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vDk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ngaupy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JwT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G+z;lhu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  <a:endParaRPr lang="en-US" sz="17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"/>
            </a:pP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1933 Mk;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Mz;L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Vg;uy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khjk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e;jpahtpYs;s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thudhrp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efupy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cs;s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rhudhj;jpy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capu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7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ePj;jhu</a:t>
            </a:r>
            <a:r>
              <a:rPr lang="en-US" sz="17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17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12393039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41023" y="1831920"/>
            <a:ext cx="11180190" cy="371473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2400" dirty="0" err="1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gpupjhdpa</a:t>
            </a:r>
            <a:r>
              <a:rPr lang="en-US" sz="24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Ml;rpapd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fPo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ehl;bd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kJ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ghtid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mjpfupj;Jr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nrd;wikahy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r%fj;jpd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gy;NtW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gpur;rpidfs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Vw;gl;ld</a:t>
            </a:r>
            <a:r>
              <a:rPr lang="en-US" sz="24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"/>
            </a:pP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mefhupf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ju;kghy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&gt;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gpajh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]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rpupNrd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&gt; N[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hd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j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rpy;th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Nghd;Nwhu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mwpT+l;Lk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epfo;Tfis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elhj;jpdu</a:t>
            </a:r>
            <a:r>
              <a:rPr lang="en-US" sz="24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"/>
            </a:pP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N[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hd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j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rpy;th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Clfq;fspd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%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yKk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ju;k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ghy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gfpuq;f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nrhw;nghopT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&gt;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gj;jpupiffspd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%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yKk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gpajh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]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rpupNrd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ehty;fspd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gy;NtW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fjhghj;jpuq;fisf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nfhz;Lk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N[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hd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j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rpy;th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ehlfq;fspd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%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yKk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kJtpdhy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Vw;gLk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tpisTfis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fhz;gpj;jhu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  <a:endParaRPr lang="en-US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3492050" y="687249"/>
            <a:ext cx="4152099" cy="66447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kJ </a:t>
            </a:r>
            <a:r>
              <a:rPr lang="en-US" sz="3600" b="1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xopg;G</a:t>
            </a:r>
            <a:r>
              <a:rPr lang="en-US" sz="3600" b="1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3600" b="1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af;fk</a:t>
            </a:r>
            <a:r>
              <a:rPr lang="en-US" sz="3600" b="1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3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9435907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27990" y="199220"/>
            <a:ext cx="3704860" cy="53726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8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,</a:t>
            </a:r>
            <a:r>
              <a:rPr lang="en-US" sz="28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e;J</a:t>
            </a:r>
            <a:r>
              <a:rPr lang="en-US" sz="28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rka</a:t>
            </a:r>
            <a:r>
              <a:rPr lang="en-US" sz="28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kWkyu;r;rp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7949388"/>
              </p:ext>
            </p:extLst>
          </p:nvPr>
        </p:nvGraphicFramePr>
        <p:xfrm>
          <a:off x="500932" y="764023"/>
          <a:ext cx="11457830" cy="5805170"/>
        </p:xfrm>
        <a:graphic>
          <a:graphicData uri="http://schemas.openxmlformats.org/drawingml/2006/table">
            <a:tbl>
              <a:tblPr firstRow="1" firstCol="1" bandRow="1"/>
              <a:tblGrid>
                <a:gridCol w="2637504"/>
                <a:gridCol w="8820326"/>
              </a:tblGrid>
              <a:tr h="26505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jiytu;fs</a:t>
                      </a:r>
                      <a:r>
                        <a:rPr lang="en-US" sz="20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51230" marR="51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gzpfs</a:t>
                      </a:r>
                      <a:r>
                        <a:rPr lang="en-US" sz="20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51230" marR="5123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89953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 smtClean="0">
                        <a:effectLst/>
                        <a:latin typeface="Kalaham" pitchFamily="2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 smtClean="0">
                        <a:effectLst/>
                        <a:latin typeface="Kalaham" pitchFamily="2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 smtClean="0">
                        <a:effectLst/>
                        <a:latin typeface="Kalaham" pitchFamily="2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 smtClean="0">
                        <a:effectLst/>
                        <a:latin typeface="Kalaham" pitchFamily="2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 smtClean="0">
                        <a:effectLst/>
                        <a:latin typeface="Kalaham" pitchFamily="2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 smtClean="0">
                        <a:effectLst/>
                        <a:latin typeface="Kalaham" pitchFamily="2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 smtClean="0">
                        <a:effectLst/>
                        <a:latin typeface="Kalaham" pitchFamily="2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=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y=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MWKf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ehtyu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51230" marR="51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,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tu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ey;Y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}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upy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1822 ,y;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gpwe;jhu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,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tupd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jahu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rptfhkp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mk;ikahu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;&gt;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je;ij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fe;jg;gu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Mthu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1893 Mk;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Mz;lstpy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irtg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gupghyd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rig&gt; ,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e;J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fy;tpr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rig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vd;gtw;iw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epWtpdhu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;.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1897 ,y;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tz;zhu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gz;izapy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irtgpufhr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tpj;jpahrhiyia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epWtpdhu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;.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gy;NtW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ghyu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E}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y;fisAk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rka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E}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y;fisAk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vOjp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cjaghD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vDk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gj;jpupifiaAk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ntspapl;lhu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iggpis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jkpopy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nkhopngau;j;jhu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fe;j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Guhzk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;&gt;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ngupa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Guhzk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;&gt;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NrJ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Guhzk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;&gt;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ruNrhjp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khiy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&gt;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ehybahu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Kjypa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E}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y;fis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nkhopngau;g;G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nra;J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nra;As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tbtpYk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gpurhuk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nra;jhu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;.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irt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Mq;fpy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tpj;jpahrhiyia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Mq;fpy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fy;tpf;fhf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cUthf;fpdhu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51230" marR="51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95672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 smtClean="0">
                        <a:effectLst/>
                        <a:latin typeface="Kalaham" pitchFamily="2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 smtClean="0">
                        <a:effectLst/>
                        <a:latin typeface="Kalaham" pitchFamily="2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 smtClean="0">
                        <a:effectLst/>
                        <a:latin typeface="Kalaham" pitchFamily="2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 smtClean="0">
                        <a:effectLst/>
                        <a:latin typeface="Kalaham" pitchFamily="2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b="1" dirty="0" smtClean="0">
                        <a:effectLst/>
                        <a:latin typeface="Kalaham" pitchFamily="2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b="1" dirty="0" err="1" smtClean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Nru</a:t>
                      </a:r>
                      <a:r>
                        <a:rPr lang="en-US" sz="14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;. </a:t>
                      </a:r>
                      <a:r>
                        <a:rPr lang="en-US" sz="14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nghd</a:t>
                      </a:r>
                      <a:r>
                        <a:rPr lang="en-US" sz="14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;. ,</a:t>
                      </a:r>
                      <a:r>
                        <a:rPr lang="en-US" sz="14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uhkehjd</a:t>
                      </a:r>
                      <a:r>
                        <a:rPr lang="en-US" sz="14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51230" marR="51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1851 ,y;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gpwe;j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,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tu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,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e;J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rka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gz;ghl;Lf;F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cioj;jtuhtu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;.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1913 Mk;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Mz;L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kUjdh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klj;jpy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,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uhkehjd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ngz;fs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fy;Y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}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upia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epWtpdhu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1921 ,y;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jpUney;Ntyp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guNk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];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tuh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Mz;fs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fy;Y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}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upia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epWtpdhu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1915 ,y;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murhq;fk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,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uhZtr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rl;lj;ij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gpufldg;gLj;jp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ngsj;ju;fSf;F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vjpuhf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mlf;FKiwia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gpuNahfpj;jNghJ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mtu;fSf;fhf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Fuy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nfhLj;jhu</a:t>
                      </a:r>
                      <a:r>
                        <a:rPr lang="en-US" sz="9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;.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51230" marR="51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95397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0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 </a:t>
                      </a:r>
                      <a:endParaRPr lang="en-US" sz="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 smtClean="0">
                        <a:effectLst/>
                        <a:latin typeface="Kalaham" pitchFamily="2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 smtClean="0">
                        <a:effectLst/>
                        <a:latin typeface="Kalaham" pitchFamily="2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900" dirty="0" smtClean="0">
                        <a:effectLst/>
                        <a:latin typeface="Kalaham" pitchFamily="2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400" dirty="0" smtClean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400" dirty="0" err="1" smtClean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Nru</a:t>
                      </a:r>
                      <a:r>
                        <a:rPr lang="en-US" sz="14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4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nghd</a:t>
                      </a:r>
                      <a:r>
                        <a:rPr lang="en-US" sz="14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;. </a:t>
                      </a:r>
                      <a:r>
                        <a:rPr lang="en-US" sz="14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mUdhr;ryk</a:t>
                      </a:r>
                      <a:r>
                        <a:rPr lang="en-US" sz="14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</a:t>
                      </a:r>
                      <a:endParaRPr lang="en-US" sz="1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51230" marR="51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,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tu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,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e;J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fyhrhu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kWkyu;r;rpf;F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mu;g;gzpj;j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xUtu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rpq;fs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jiytu;fNshL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xd;W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Nru;e;J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murpay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mjpfhuj;ij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,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yq;ifapy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ngw;Wf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nfhs;tjw;fhf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1919 ,y; ,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yq;if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Njrpa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rq;fj;ij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cUthf;fp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mjw;F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jiyik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jhq;fpdhu</a:t>
                      </a:r>
                      <a:r>
                        <a:rPr lang="en-US" sz="16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51230" marR="5123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2051" name="Picture 22" descr="3.6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3463" y="1487066"/>
            <a:ext cx="1161634" cy="14068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0" name="Picture 23" descr="3.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46194" y="3866094"/>
            <a:ext cx="913673" cy="114815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49" name="Picture 24" descr="3.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3889" y="5474878"/>
            <a:ext cx="698282" cy="89709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14666704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280106" y="1279335"/>
            <a:ext cx="4144083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2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,];</a:t>
            </a:r>
            <a:r>
              <a:rPr lang="en-US" sz="32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yhkpa</a:t>
            </a:r>
            <a:r>
              <a:rPr lang="en-US" sz="32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kWkyu;r;rp</a:t>
            </a:r>
            <a:endParaRPr lang="en-US" sz="32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03013261"/>
              </p:ext>
            </p:extLst>
          </p:nvPr>
        </p:nvGraphicFramePr>
        <p:xfrm>
          <a:off x="1249977" y="2037213"/>
          <a:ext cx="10764444" cy="4418776"/>
        </p:xfrm>
        <a:graphic>
          <a:graphicData uri="http://schemas.openxmlformats.org/drawingml/2006/table">
            <a:tbl>
              <a:tblPr firstRow="1" firstCol="1" bandRow="1"/>
              <a:tblGrid>
                <a:gridCol w="3123240"/>
                <a:gridCol w="7641204"/>
              </a:tblGrid>
              <a:tr h="204501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jiytu;fs</a:t>
                      </a:r>
                      <a:r>
                        <a:rPr lang="en-US" sz="24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1436" marR="61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gzpfs</a:t>
                      </a:r>
                      <a:r>
                        <a:rPr lang="en-US" sz="24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1436" marR="61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103828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 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mwpQu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vk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;.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rP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.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rpj;jpnyg;ig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1436" marR="61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1832 ,y;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gpwe;jhu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285750" marR="0" indent="-28575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1882 ,y; K];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ypk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Nerd;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Qhd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jPgk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Mfpa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gj;jpupiffis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Muk;gpj;jhu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285750" marR="0" indent="-28575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1882 K];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ypk;fspd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fy;tp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mgptpUj;jpf;fhf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nfhOk;G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kUjhid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r`puh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fy;Y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}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upia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Muk;gpj;jhu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;. 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285750" marR="0" indent="-28575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fz;bapy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rpj;jpnyg;ig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tpj;jpahyj;ij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K];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ypk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ngz;fSf;fhf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Muk;gpj;jhu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285750" marR="0" indent="-28575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K];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ypk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khztu;fspd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fy;tpf;fhf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kjurh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kjg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ghlrhiyfSf;F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Gzuikg;G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Ntiyfis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nra;jhu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285750" marR="0" indent="-28575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nfhOk;G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K];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ypk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rq;fj;ij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Muk;gpj;jhu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1436" marR="61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77871">
                <a:tc>
                  <a:txBody>
                    <a:bodyPr/>
                    <a:lstStyle/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3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 </a:t>
                      </a:r>
                      <a:endParaRPr lang="en-US" sz="1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1" dirty="0" smtClean="0">
                        <a:effectLst/>
                        <a:latin typeface="Kalaham" pitchFamily="2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endParaRPr lang="en-US" sz="1300" b="1" dirty="0" smtClean="0">
                        <a:effectLst/>
                        <a:latin typeface="Kalaham" pitchFamily="2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1600" b="1" dirty="0" smtClean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b.gp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. [hah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1436" marR="61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1921 ,y;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nfhOk;G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r`puhf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fy;Y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}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upapd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mjpguhdhu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285750" marR="0" indent="-28575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muG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nkhopf;fy;tpia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K];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ypk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kf;fSf;F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toq;Ftjw;F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nraw;gl;lhu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285750" marR="0" indent="-28575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1914 ,y;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rpNyhd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K];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ypk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uptpA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vDk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rQ;rpifapy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K];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ypk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kf;fSf;fhd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fy;tp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Kf;fpaj;Jtj;ij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tpsf;fpdhu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285750" marR="0" indent="-285750" algn="just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Ø"/>
                      </a:pP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muRf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fyfj;jpd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mq;fj;jtuhfp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K];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ypk;fspd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Kd;Ndw;wj;Jf;fhf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rl;lrigapy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6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thjpl;lhu</a:t>
                      </a:r>
                      <a:r>
                        <a:rPr lang="en-US" sz="16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;.</a:t>
                      </a:r>
                      <a:endParaRPr lang="en-US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1436" marR="61436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pic>
        <p:nvPicPr>
          <p:cNvPr id="3074" name="Picture 25" descr="3.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66453" y="2613946"/>
            <a:ext cx="1204900" cy="16258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3073" name="Picture 26" descr="3.1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41382" y="4669849"/>
            <a:ext cx="1117436" cy="14982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6949057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7767" y="331668"/>
            <a:ext cx="11028459" cy="11828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tpdhf;fs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</a:pPr>
            <a:endParaRPr lang="en-US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en-US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486892" y="923080"/>
            <a:ext cx="10948947" cy="605338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50000"/>
              </a:lnSpc>
            </a:pP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1.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Njrpa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kWkyu;r;rp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af;fk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vd;why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vd;d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?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2. ,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yq;ifapy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fhzg;gl;l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kp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\dup ,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af;fq;fisf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Fwpg;gpLf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3.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Nru;r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kp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\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dupapdu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vg;gFjpapy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jdJ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nraw;ghl;bid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Nkw;nfhz;ldu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;?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4.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kp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\dup ,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af;fj;jpdhy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mr;rplg;gl;L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ntspapl;l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ntspaPLfspd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ngau;fisAk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mjd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jhgdj;ijAk</a:t>
            </a:r>
            <a:r>
              <a:rPr lang="en-US" sz="1600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Fwpg;gpLf</a:t>
            </a:r>
            <a:r>
              <a:rPr lang="en-US" sz="1600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6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5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ngsj;j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rka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kWkyu;r;rp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vd;why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vd;d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?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6. `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pf;fLt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=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Rkq;fy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Njuuhy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Njhw;Wtpf;fg;gl;l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gpupntdh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vJ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?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7.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ngsj;j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rka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kWkyu;r;rpapd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NghJ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cUthf;fg;gl;l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mr;rfq;fisf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Fwpg;gpLf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8.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gQ;rkfh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tpthjq;fisAk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Fwpg;gpLf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9.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ghze;Jiw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tpthjj;Jf;F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jiyik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jhq;fpatu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ahu;?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10.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n`d;wp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];By;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xy;Nfhl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vd;gtuhy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nfhOk;gpy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cUthf;fg;gl;l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rq;fk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vJ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?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11. ,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yq;ifapy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gpupjhdpau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Ml;rpapd;NghJ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kp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\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dupfs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mjpfk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Njhd;wpaJ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ve;j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Ms;gjp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fhyj;jpy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;?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12.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mefhupf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ju;kghyd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ngsj;j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rkaj;jpw;F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Mw;wpa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gq;fspg;gpid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RUf;fkhf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Fwpg;gpLf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13. kJ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xopg;G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af;fj;jpy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&lt;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Lgl;ltu;fis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Fwpg;gpLf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50000"/>
              </a:lnSpc>
            </a:pP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14. ,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e;J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rka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kWkyu;r;rp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af;fj;jpy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MWKf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ehtyu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Mw;wpa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gq;fspg;gpid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RUf;fkhf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Fwpg;gpLf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lvl="0" algn="just">
              <a:lnSpc>
                <a:spcPct val="107000"/>
              </a:lnSpc>
            </a:pP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15. ,];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yhkpa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rka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kWkyu;r;rp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af;fj;jpy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>
                <a:latin typeface="Calibri Light" panose="020F03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M.C.M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rpj;jpnyg;ig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Mw;wpa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gq;fspg;gpid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RUf;fkhf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Fwpg;gpLf</a:t>
            </a:r>
            <a:r>
              <a:rPr lang="en-US" sz="1600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1600" dirty="0">
              <a:solidFill>
                <a:prstClr val="black"/>
              </a:solidFill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</a:pP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584715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930302" y="562549"/>
            <a:ext cx="11338561" cy="602158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</a:pP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1). </a:t>
            </a:r>
            <a:r>
              <a:rPr lang="en-US" sz="1600" dirty="0">
                <a:latin typeface="Calibri Light" panose="020F03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I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gpd;tUk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gpuNjrq;fspy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tpNrlkhf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nra;ag;gl;l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kp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\dup ,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af;fq;fis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xOq;F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 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Kiwapy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jUf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  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A.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nfhOk;G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B.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aho;g;ghzk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C.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tlf;F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fpof;F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D.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fhyp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&gt;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fw;gpl;l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&gt;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kd;dhu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;&gt;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fz;b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 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</a:t>
            </a:r>
            <a:r>
              <a:rPr lang="en-US" sz="1600" dirty="0">
                <a:latin typeface="Calibri Light" panose="020F03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II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,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yq;ifapy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ngsj;j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rkaj;ij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ghJfhg;gjw;F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ngsj;j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kWkyu;r;rp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,</a:t>
            </a:r>
            <a:r>
              <a:rPr lang="en-US" sz="1600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af;fq;fshy</a:t>
            </a:r>
            <a:r>
              <a:rPr lang="en-US" sz="1600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epWtg;gl;l</a:t>
            </a:r>
            <a:r>
              <a:rPr lang="en-US" sz="1600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mr;rfq;fs</a:t>
            </a:r>
            <a:r>
              <a:rPr lang="en-US" sz="1600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endParaRPr lang="en-US" sz="1600" dirty="0" smtClean="0">
              <a:solidFill>
                <a:prstClr val="black"/>
              </a:solidFill>
              <a:latin typeface="Kalaham" pitchFamily="2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smtClean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  </a:t>
            </a:r>
            <a:r>
              <a:rPr lang="en-US" sz="1600" dirty="0" err="1" smtClean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ehd;fpid</a:t>
            </a:r>
            <a:r>
              <a:rPr lang="en-US" sz="1600" dirty="0" smtClean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Fwpg;gpLf</a:t>
            </a:r>
            <a:r>
              <a:rPr lang="en-US" sz="1600" dirty="0" smtClean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lvl="0" algn="just">
              <a:lnSpc>
                <a:spcPct val="107000"/>
              </a:lnSpc>
              <a:spcAft>
                <a:spcPts val="800"/>
              </a:spcAft>
            </a:pPr>
            <a:r>
              <a:rPr lang="en-US" sz="1600" dirty="0" smtClean="0">
                <a:latin typeface="Calibri Light" panose="020F03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      III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</a:t>
            </a:r>
            <a:r>
              <a:rPr lang="en-US" sz="1600" dirty="0" err="1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ngsj;j</a:t>
            </a:r>
            <a:r>
              <a:rPr lang="en-US" sz="16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rkaj;ij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ghJfhg;gjw;F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Nkw;nfhz;l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eltbf;iffs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1600" dirty="0" err="1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uz;bid</a:t>
            </a:r>
            <a:r>
              <a:rPr lang="en-US" sz="16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 smtClean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Fwpg;gpl;L</a:t>
            </a:r>
            <a:r>
              <a:rPr lang="en-US" sz="1600" dirty="0" smtClean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tpsf;Ff</a:t>
            </a:r>
            <a:r>
              <a:rPr lang="en-US" sz="1600" dirty="0" smtClean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600" dirty="0" smtClean="0">
                <a:latin typeface="Calibri Light" panose="020F03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       IV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ngsj;j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rkaj;ij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kW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kyu;r;rpf;fhf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gq;fspg;Gr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nra;j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e;ehl;Lj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jiytu;fs</a:t>
            </a:r>
            <a:r>
              <a:rPr lang="en-US" sz="16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r>
              <a:rPr lang="en-US" sz="1600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%</a:t>
            </a:r>
            <a:r>
              <a:rPr lang="en-US" sz="1600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tiuf</a:t>
            </a:r>
            <a:r>
              <a:rPr lang="en-US" sz="1600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Fwpg;gpl;L</a:t>
            </a:r>
            <a:r>
              <a:rPr lang="en-US" sz="1600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6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   </a:t>
            </a:r>
            <a:r>
              <a:rPr lang="en-US" sz="1600" dirty="0" err="1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xUtiug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gw;wp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rpW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Fwpg;g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vOJf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2). </a:t>
            </a:r>
            <a:r>
              <a:rPr lang="en-US" sz="1600" dirty="0">
                <a:latin typeface="Calibri Light" panose="020F03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I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kJ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xopg;G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af;fj;jpd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jiytufSs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%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tiuf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Fwpg;gpl;L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tpsf;Ff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</a:t>
            </a:r>
            <a:r>
              <a:rPr lang="en-US" sz="1600" dirty="0">
                <a:latin typeface="Calibri Light" panose="020F03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II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gpd;tUk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epfo;TfNshL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njhlu;Gila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rkaj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jiytu;fis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Fwpg;gpLf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45720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A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cjaghD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gj;jpupif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Muk;gj;jtu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45720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B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1919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Njrpa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rq;fj;jpd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KjyhtJ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jiytu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457200" marR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C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1883 ,y;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vfpg;J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ehl;by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Ue;J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ehL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flj;jg;gl;l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,];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yhkpa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mwpQu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457200" marR="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</a:t>
            </a:r>
            <a:r>
              <a:rPr lang="en-US" sz="1600" dirty="0">
                <a:latin typeface="Calibri" panose="020F05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D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,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yq;ifapd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KjyhtJ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mikr;ruitapy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lk;ngw;w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K];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ypk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mwpQu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</a:t>
            </a:r>
            <a:r>
              <a:rPr lang="en-US" sz="1600" dirty="0">
                <a:latin typeface="Calibri Light" panose="020F03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III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,];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yhkpa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rka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kWkyu;r;rpf;fhfg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gzpahw;wpa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>
                <a:latin typeface="Calibri Light" panose="020F03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M.C.M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rpj;jpnyg;igapd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 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gzpfs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uz;bid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Fwpg;gpl;L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tpsf;Ff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</a:pPr>
            <a:r>
              <a:rPr lang="en-US" sz="1600" dirty="0">
                <a:latin typeface="Calibri Light" panose="020F0302020204030204" pitchFamily="34" charset="0"/>
                <a:ea typeface="Calibri" panose="020F0502020204030204" pitchFamily="34" charset="0"/>
                <a:cs typeface="Iskoola Pota" panose="020B0502040204020203" pitchFamily="34" charset="0"/>
              </a:rPr>
              <a:t>     IV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,];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yhkpa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MWKf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ehtyu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e;J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rka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kWkyu;r;rpf;fhfTk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fy;tp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endParaRPr lang="en-US" sz="1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 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kWkyu;r;rpf;fhfTk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Nkw;nfhz;l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gzpfs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%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d;wpid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Fwpg;gpl;L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1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tpsf;Ff</a:t>
            </a:r>
            <a:r>
              <a:rPr lang="en-US" sz="1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</a:t>
            </a:r>
            <a:endParaRPr lang="en-US" sz="16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853705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>
          <a:xfrm>
            <a:off x="357809" y="501651"/>
            <a:ext cx="11608904" cy="7509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1948 Mk;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Mz;bd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Nghuhl;lk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Kbtile;j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gpd;du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gpupj;jhdpauplk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Ue;J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Rje;jpuk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ngw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eltbf;if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Nkw;nfhz;l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fhyg;gFjpia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uz;L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fl;lq;fshf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000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gpupf;fyhk</a:t>
            </a:r>
            <a:r>
              <a:rPr lang="en-US" sz="2000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  <a:endParaRPr lang="en-US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cxnSp>
        <p:nvCxnSpPr>
          <p:cNvPr id="15" name="Straight Connector 14"/>
          <p:cNvCxnSpPr/>
          <p:nvPr/>
        </p:nvCxnSpPr>
        <p:spPr>
          <a:xfrm>
            <a:off x="3815853" y="2805540"/>
            <a:ext cx="0" cy="0"/>
          </a:xfrm>
          <a:prstGeom prst="line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pSp>
        <p:nvGrpSpPr>
          <p:cNvPr id="16" name="Group 15"/>
          <p:cNvGrpSpPr/>
          <p:nvPr/>
        </p:nvGrpSpPr>
        <p:grpSpPr>
          <a:xfrm>
            <a:off x="4237989" y="2166730"/>
            <a:ext cx="3703375" cy="1161250"/>
            <a:chOff x="0" y="0"/>
            <a:chExt cx="3647076" cy="427944"/>
          </a:xfrm>
        </p:grpSpPr>
        <p:grpSp>
          <p:nvGrpSpPr>
            <p:cNvPr id="17" name="Group 16"/>
            <p:cNvGrpSpPr/>
            <p:nvPr/>
          </p:nvGrpSpPr>
          <p:grpSpPr>
            <a:xfrm>
              <a:off x="0" y="106107"/>
              <a:ext cx="3647076" cy="321837"/>
              <a:chOff x="0" y="0"/>
              <a:chExt cx="3647076" cy="321837"/>
            </a:xfrm>
          </p:grpSpPr>
          <p:cxnSp>
            <p:nvCxnSpPr>
              <p:cNvPr id="19" name="Straight Connector 18"/>
              <p:cNvCxnSpPr/>
              <p:nvPr/>
            </p:nvCxnSpPr>
            <p:spPr>
              <a:xfrm>
                <a:off x="0" y="0"/>
                <a:ext cx="3646311" cy="0"/>
              </a:xfrm>
              <a:prstGeom prst="line">
                <a:avLst/>
              </a:prstGeom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0" name="Straight Arrow Connector 19"/>
              <p:cNvCxnSpPr/>
              <p:nvPr/>
            </p:nvCxnSpPr>
            <p:spPr>
              <a:xfrm>
                <a:off x="9363" y="6242"/>
                <a:ext cx="5080" cy="31559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  <p:cxnSp>
            <p:nvCxnSpPr>
              <p:cNvPr id="21" name="Straight Arrow Connector 20"/>
              <p:cNvCxnSpPr/>
              <p:nvPr/>
            </p:nvCxnSpPr>
            <p:spPr>
              <a:xfrm>
                <a:off x="3641996" y="6242"/>
                <a:ext cx="5080" cy="315595"/>
              </a:xfrm>
              <a:prstGeom prst="straightConnector1">
                <a:avLst/>
              </a:prstGeom>
              <a:ln>
                <a:tailEnd type="triangle"/>
              </a:ln>
            </p:spPr>
            <p:style>
              <a:lnRef idx="2">
                <a:schemeClr val="dk1"/>
              </a:lnRef>
              <a:fillRef idx="0">
                <a:schemeClr val="dk1"/>
              </a:fillRef>
              <a:effectRef idx="1">
                <a:schemeClr val="dk1"/>
              </a:effectRef>
              <a:fontRef idx="minor">
                <a:schemeClr val="tx1"/>
              </a:fontRef>
            </p:style>
          </p:cxnSp>
        </p:grpSp>
        <p:cxnSp>
          <p:nvCxnSpPr>
            <p:cNvPr id="18" name="Straight Connector 17"/>
            <p:cNvCxnSpPr/>
            <p:nvPr/>
          </p:nvCxnSpPr>
          <p:spPr>
            <a:xfrm>
              <a:off x="2047257" y="0"/>
              <a:ext cx="3121" cy="112339"/>
            </a:xfrm>
            <a:prstGeom prst="line">
              <a:avLst/>
            </a:prstGeom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23" name="Rectangle 18"/>
          <p:cNvSpPr>
            <a:spLocks noChangeArrowheads="1"/>
          </p:cNvSpPr>
          <p:nvPr/>
        </p:nvSpPr>
        <p:spPr bwMode="auto">
          <a:xfrm>
            <a:off x="548309" y="1686638"/>
            <a:ext cx="11227904" cy="258532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fhyg</a:t>
            </a:r>
            <a:r>
              <a:rPr kumimoji="0" lang="en-US" altLang="en-US" sz="24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kumimoji="0" lang="en-US" altLang="en-US" sz="2400" b="1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gFjp</a:t>
            </a: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alaham" pitchFamily="2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alaham" pitchFamily="2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1200" b="1" dirty="0">
              <a:latin typeface="Kalaham" pitchFamily="2" charset="0"/>
              <a:cs typeface="Iskoola Pota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12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alaham" pitchFamily="2" charset="0"/>
              <a:cs typeface="Iskoola Pota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latin typeface="Kalaham" pitchFamily="2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dirty="0">
              <a:latin typeface="Kalaham" pitchFamily="2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murpay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Nghuhl;lk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;;              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rkak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kw;Wk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Njrpa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 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epytpa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fhyk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                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kWkyu;r;rpf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kumimoji="0" lang="en-US" altLang="en-US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fhyk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altLang="en-US" dirty="0" smtClean="0"/>
          </a:p>
          <a:p>
            <a:pPr marL="0" marR="0" lvl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1915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1948                      1850 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–</a:t>
            </a:r>
            <a:r>
              <a:rPr kumimoji="0" lang="en-US" altLang="en-US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1915</a:t>
            </a:r>
            <a:endParaRPr kumimoji="0" lang="en-US" altLang="en-US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24" name="Rectangle 23"/>
          <p:cNvSpPr/>
          <p:nvPr/>
        </p:nvSpPr>
        <p:spPr>
          <a:xfrm>
            <a:off x="548309" y="4705971"/>
            <a:ext cx="11418404" cy="98142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>
              <a:lnSpc>
                <a:spcPct val="107000"/>
              </a:lnSpc>
              <a:spcAft>
                <a:spcPts val="800"/>
              </a:spcAft>
            </a:pPr>
            <a:r>
              <a:rPr lang="en-US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1818 ,y; </a:t>
            </a:r>
            <a:r>
              <a:rPr lang="en-US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fz;b</a:t>
            </a:r>
            <a:r>
              <a:rPr lang="en-US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uhr;rpak</a:t>
            </a:r>
            <a:r>
              <a:rPr lang="en-US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gpupj;jhdpau</a:t>
            </a:r>
            <a:r>
              <a:rPr lang="en-US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trkhdjd</a:t>
            </a:r>
            <a:r>
              <a:rPr lang="en-US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gpd;du</a:t>
            </a:r>
            <a:r>
              <a:rPr lang="en-US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cs;ehl;L</a:t>
            </a:r>
            <a:r>
              <a:rPr lang="en-US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ghuk;gupa</a:t>
            </a:r>
            <a:r>
              <a:rPr lang="en-US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rkaq;fs</a:t>
            </a:r>
            <a:r>
              <a:rPr lang="en-US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ghupa</a:t>
            </a:r>
            <a:r>
              <a:rPr lang="en-US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rthy;fis</a:t>
            </a:r>
            <a:r>
              <a:rPr lang="en-US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vjpu;nfhz;ld</a:t>
            </a:r>
            <a:r>
              <a:rPr lang="en-US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19 Mk; E}</a:t>
            </a:r>
            <a:r>
              <a:rPr lang="en-US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w;whz;bd</a:t>
            </a:r>
            <a:r>
              <a:rPr lang="en-US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gpd;diug</a:t>
            </a:r>
            <a:r>
              <a:rPr lang="en-US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gFjpapy</a:t>
            </a:r>
            <a:r>
              <a:rPr lang="en-US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ngsj;j</a:t>
            </a:r>
            <a:r>
              <a:rPr lang="en-US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&gt; ,</a:t>
            </a:r>
            <a:r>
              <a:rPr lang="en-US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e;J</a:t>
            </a:r>
            <a:r>
              <a:rPr lang="en-US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&gt; ,];</a:t>
            </a:r>
            <a:r>
              <a:rPr lang="en-US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yhkpa</a:t>
            </a:r>
            <a:r>
              <a:rPr lang="en-US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kf;fspilNa</a:t>
            </a:r>
            <a:r>
              <a:rPr lang="en-US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rkak</a:t>
            </a:r>
            <a:r>
              <a:rPr lang="en-US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kw;Wk</a:t>
            </a:r>
            <a:r>
              <a:rPr lang="en-US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Njrpa</a:t>
            </a:r>
            <a:r>
              <a:rPr lang="en-US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vOr;rp</a:t>
            </a:r>
            <a:r>
              <a:rPr lang="en-US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xd;W</a:t>
            </a:r>
            <a:r>
              <a:rPr lang="en-US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cUthfj</a:t>
            </a:r>
            <a:r>
              <a:rPr lang="en-US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dirty="0" err="1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njhlq;fpaJ</a:t>
            </a:r>
            <a:r>
              <a:rPr lang="en-US" dirty="0" smtClean="0"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</a:t>
            </a:r>
            <a:endParaRPr lang="en-US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741773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71340" y="952108"/>
            <a:ext cx="11415860" cy="470641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40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Njrpa</a:t>
            </a:r>
            <a:r>
              <a:rPr lang="en-US" sz="40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0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kWkyu;r;rp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INuhg;gpaUk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xy;yhe;jUk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,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yq;ifapd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fiuNahug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gpuNjrq;fis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Ml;rp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nra;Ak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NghJ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jkJ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rkaj;ijAk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fyhrhuj;ijAk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gug;GtijNa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Nehf;fkhff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nfhz;bUe;jdu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 </a:t>
            </a:r>
            <a:endParaRPr lang="en-US" sz="2800" dirty="0" smtClean="0">
              <a:latin typeface="Kalaham" pitchFamily="2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endParaRPr lang="en-US" sz="1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Muk;g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fhyk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Kjy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1815 Mk;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tiuAk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fz;b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uhr;rpakhdJ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Rje;jpukhd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xU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uhr;rpakhf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fhzg;gl;lJ</a:t>
            </a:r>
            <a:r>
              <a:rPr lang="en-US" sz="28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</a:p>
          <a:p>
            <a:pPr marR="0" lvl="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8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endParaRPr lang="en-US" sz="28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"/>
            </a:pP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1815 ,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w;Fg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gpd;du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gpupj;jhdpaupd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Ml;rpapd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fPo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Nkiyj;nja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fyhrhuk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KO ,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yq;ifapYk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gut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Muk;gpj;jJ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 </a:t>
            </a:r>
            <a:endParaRPr lang="en-US" sz="28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8887244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49421" y="533393"/>
            <a:ext cx="10437779" cy="21589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</a:pPr>
            <a:r>
              <a:rPr lang="en-US" sz="36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kp</a:t>
            </a:r>
            <a:r>
              <a:rPr lang="en-US" sz="36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\dup </a:t>
            </a:r>
            <a:r>
              <a:rPr lang="en-US" sz="36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mikg;Gf;fs</a:t>
            </a:r>
            <a:r>
              <a:rPr lang="en-US" sz="3600" b="1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</a:p>
          <a:p>
            <a:pPr algn="just">
              <a:lnSpc>
                <a:spcPct val="107000"/>
              </a:lnSpc>
            </a:pP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just"/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gpupjhdpaupd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Ml;rpapd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fPo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fpwp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];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jt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rkaj;ij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gug;Gtjw;fhf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tUif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je;j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FOtpdu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kp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\dup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FOtpdu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vdg;gl;ldu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 ,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tu;fs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gy;NtW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rq;fq;fspD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}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lhf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jkJ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rkaj;ij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8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gug;gpdu</a:t>
            </a:r>
            <a:r>
              <a:rPr lang="en-US" sz="28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 </a:t>
            </a:r>
            <a:endParaRPr lang="en-US" sz="28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19667411"/>
              </p:ext>
            </p:extLst>
          </p:nvPr>
        </p:nvGraphicFramePr>
        <p:xfrm>
          <a:off x="1449421" y="3348037"/>
          <a:ext cx="10532047" cy="2869948"/>
        </p:xfrm>
        <a:graphic>
          <a:graphicData uri="http://schemas.openxmlformats.org/drawingml/2006/table">
            <a:tbl>
              <a:tblPr firstRow="1" firstCol="1" bandRow="1"/>
              <a:tblGrid>
                <a:gridCol w="4227432"/>
                <a:gridCol w="2160688"/>
                <a:gridCol w="4143927"/>
              </a:tblGrid>
              <a:tr h="22796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rq;fk</a:t>
                      </a:r>
                      <a:r>
                        <a:rPr lang="en-US" sz="32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tUlk;</a:t>
                      </a:r>
                      <a:endParaRPr lang="en-US" sz="32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gpuNjrk</a:t>
                      </a:r>
                      <a:r>
                        <a:rPr lang="en-US" sz="32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0033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yz;ld</a:t>
                      </a:r>
                      <a:r>
                        <a:rPr lang="en-US" sz="24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24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kp</a:t>
                      </a:r>
                      <a:r>
                        <a:rPr lang="en-US" sz="24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\dup </a:t>
                      </a:r>
                      <a:r>
                        <a:rPr lang="en-US" sz="24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rq;fk</a:t>
                      </a:r>
                      <a:r>
                        <a:rPr lang="en-US" sz="24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1804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fiuNahug</a:t>
                      </a:r>
                      <a:r>
                        <a:rPr lang="en-US" sz="24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24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gpuNjrq;fs</a:t>
                      </a:r>
                      <a:r>
                        <a:rPr lang="en-US" sz="24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25082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ngg;b</a:t>
                      </a:r>
                      <a:r>
                        <a:rPr lang="en-US" sz="24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]; </a:t>
                      </a:r>
                      <a:r>
                        <a:rPr lang="en-US" sz="24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kp</a:t>
                      </a:r>
                      <a:r>
                        <a:rPr lang="en-US" sz="24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\dup </a:t>
                      </a:r>
                      <a:r>
                        <a:rPr lang="en-US" sz="24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rq;fk</a:t>
                      </a:r>
                      <a:r>
                        <a:rPr lang="en-US" sz="24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1812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nfhOk;G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568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nt</a:t>
                      </a:r>
                      <a:r>
                        <a:rPr lang="en-US" sz="24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];</a:t>
                      </a:r>
                      <a:r>
                        <a:rPr lang="en-US" sz="24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ypad</a:t>
                      </a:r>
                      <a:r>
                        <a:rPr lang="en-US" sz="24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24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kp</a:t>
                      </a:r>
                      <a:r>
                        <a:rPr lang="en-US" sz="24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\dup </a:t>
                      </a:r>
                      <a:r>
                        <a:rPr lang="en-US" sz="24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rq;fk</a:t>
                      </a:r>
                      <a:r>
                        <a:rPr lang="en-US" sz="24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1814 </a:t>
                      </a:r>
                      <a:r>
                        <a:rPr lang="en-US" sz="2400"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–</a:t>
                      </a:r>
                      <a:r>
                        <a:rPr lang="en-US" sz="240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1815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tlf;F&gt; fpof;F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131445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mnkupf;fd</a:t>
                      </a:r>
                      <a:r>
                        <a:rPr lang="en-US" sz="24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24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kp</a:t>
                      </a:r>
                      <a:r>
                        <a:rPr lang="en-US" sz="24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\dup </a:t>
                      </a:r>
                      <a:r>
                        <a:rPr lang="en-US" sz="24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rq;fk</a:t>
                      </a:r>
                      <a:r>
                        <a:rPr lang="en-US" sz="24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1816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aho;g;ghdk;</a:t>
                      </a:r>
                      <a:endParaRPr lang="en-US" sz="20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359410">
                <a:tc>
                  <a:txBody>
                    <a:bodyPr/>
                    <a:lstStyle/>
                    <a:p>
                      <a:pPr marL="0" marR="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Nru;r</a:t>
                      </a:r>
                      <a:r>
                        <a:rPr lang="en-US" sz="24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24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kp</a:t>
                      </a:r>
                      <a:r>
                        <a:rPr lang="en-US" sz="24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\dup </a:t>
                      </a:r>
                      <a:r>
                        <a:rPr lang="en-US" sz="24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rq;fk</a:t>
                      </a:r>
                      <a:r>
                        <a:rPr lang="en-US" sz="24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1818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nfhOk;G</a:t>
                      </a:r>
                      <a:r>
                        <a:rPr lang="en-US" sz="24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&gt; </a:t>
                      </a:r>
                      <a:r>
                        <a:rPr lang="en-US" sz="24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fhyp</a:t>
                      </a:r>
                      <a:r>
                        <a:rPr lang="en-US" sz="24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&gt; </a:t>
                      </a:r>
                      <a:r>
                        <a:rPr lang="en-US" sz="24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fw;gpl;b</a:t>
                      </a:r>
                      <a:r>
                        <a:rPr lang="en-US" sz="24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&gt;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kd;dhu</a:t>
                      </a:r>
                      <a:r>
                        <a:rPr lang="en-US" sz="24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;&gt; </a:t>
                      </a:r>
                      <a:r>
                        <a:rPr lang="en-US" sz="24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fz;b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843338" y="3348038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464703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56181" y="602108"/>
            <a:ext cx="11161337" cy="356860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1400" b="1" dirty="0">
                <a:solidFill>
                  <a:srgbClr val="FF0000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 </a:t>
            </a:r>
            <a:endParaRPr lang="en-US" sz="11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vOj;J</a:t>
            </a:r>
            <a:r>
              <a:rPr lang="en-US" sz="36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Clfk</a:t>
            </a:r>
            <a:r>
              <a:rPr lang="en-US" sz="36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36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gpupjhdpau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fpwp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];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jt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rkaj;ij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gug;Gtjw;fhf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vOj;J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}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lfj;ijg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gad;gLj;jpdu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mtu;fs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vjpu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nfhz;l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Kf;fpa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gpur;rpid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nkhopahFk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Njrpa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nkhopapy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mwpitg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ngw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kp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\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dupkhu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rpq;fsj;ijAk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jkpioAk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fw;Wf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nfhz;ldu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"/>
            </a:pP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iggpis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rpq;fsj;jpYk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jkpopYk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nkhop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ngau;j;jdu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  <a:endParaRPr lang="en-US" sz="24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indent="-342900">
              <a:buFont typeface="Wingdings" panose="05000000000000000000" pitchFamily="2" charset="2"/>
              <a:buChar char="v"/>
            </a:pP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kp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\dup ,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af;fq;fshy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ntspaplg;gl;l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Vida </a:t>
            </a:r>
            <a:r>
              <a:rPr lang="en-US" sz="2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ntspaPLfs</a:t>
            </a:r>
            <a:r>
              <a:rPr 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24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90097203"/>
              </p:ext>
            </p:extLst>
          </p:nvPr>
        </p:nvGraphicFramePr>
        <p:xfrm>
          <a:off x="838986" y="4355183"/>
          <a:ext cx="10793691" cy="1699459"/>
        </p:xfrm>
        <a:graphic>
          <a:graphicData uri="http://schemas.openxmlformats.org/drawingml/2006/table">
            <a:tbl>
              <a:tblPr firstRow="1" firstCol="1" bandRow="1"/>
              <a:tblGrid>
                <a:gridCol w="2695748"/>
                <a:gridCol w="3696197"/>
                <a:gridCol w="4401746"/>
              </a:tblGrid>
              <a:tr h="475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mr;rpl;l</a:t>
                      </a:r>
                      <a:r>
                        <a:rPr lang="en-US" sz="28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fhyk</a:t>
                      </a:r>
                      <a:r>
                        <a:rPr lang="en-US" sz="28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ntspaPl;bd</a:t>
                      </a:r>
                      <a:r>
                        <a:rPr lang="en-US" sz="28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28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ngau</a:t>
                      </a:r>
                      <a:r>
                        <a:rPr lang="en-US" sz="28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mr;rpl;l</a:t>
                      </a:r>
                      <a:r>
                        <a:rPr lang="en-US" sz="28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28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jhgdk</a:t>
                      </a:r>
                      <a:r>
                        <a:rPr lang="en-US" sz="28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8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1832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khrpf;fNjf;f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Nru;r; kp\dup 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8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1840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yq;f</a:t>
                      </a:r>
                      <a:r>
                        <a:rPr lang="en-US" sz="24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24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epjhia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rka G];jpfh epWtdk;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07873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1842</a:t>
                      </a:r>
                      <a:endParaRPr lang="en-US" sz="24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cufy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ngg;b</a:t>
                      </a:r>
                      <a:r>
                        <a:rPr lang="en-US" sz="24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]; </a:t>
                      </a:r>
                      <a:r>
                        <a:rPr lang="en-US" sz="24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kp</a:t>
                      </a:r>
                      <a:r>
                        <a:rPr lang="en-US" sz="24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\dup </a:t>
                      </a:r>
                      <a:endParaRPr lang="en-US" sz="24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273112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44717" y="987675"/>
            <a:ext cx="11293311" cy="39126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4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ngsj;j</a:t>
            </a:r>
            <a:r>
              <a:rPr lang="en-US" sz="40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40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kWkyu;r;rp</a:t>
            </a:r>
            <a:endParaRPr lang="en-US" sz="40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457200" marR="0" algn="ctr">
              <a:lnSpc>
                <a:spcPct val="107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 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gpupNtdhf;fs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mikf;fg;gl;lik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mr;rfq;fs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epWtg;gl;lik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gj;jpupiffs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kw;Wk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rQ;rpiffs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ntspaplg;gl;lik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0"/>
              </a:spcAft>
              <a:buFont typeface="Wingdings" panose="05000000000000000000" pitchFamily="2" charset="2"/>
              <a:buChar char=""/>
            </a:pP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tpthjq;fs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Nkw;nfhs;sg;gl;lik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3200" dirty="0"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342900" marR="0" lvl="0" indent="-342900" algn="just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Font typeface="Wingdings" panose="05000000000000000000" pitchFamily="2" charset="2"/>
              <a:buChar char=""/>
            </a:pP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ngsj;j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ghlrhiyfs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2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epWtg;gl;lik</a:t>
            </a:r>
            <a:r>
              <a:rPr lang="en-US" sz="32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.</a:t>
            </a:r>
            <a:endParaRPr lang="en-US" sz="32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270725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691833207"/>
              </p:ext>
            </p:extLst>
          </p:nvPr>
        </p:nvGraphicFramePr>
        <p:xfrm>
          <a:off x="518475" y="1611983"/>
          <a:ext cx="11368726" cy="3560792"/>
        </p:xfrm>
        <a:graphic>
          <a:graphicData uri="http://schemas.openxmlformats.org/drawingml/2006/table">
            <a:tbl>
              <a:tblPr firstRow="1" firstCol="1" bandRow="1"/>
              <a:tblGrid>
                <a:gridCol w="5476972"/>
                <a:gridCol w="5891754"/>
              </a:tblGrid>
              <a:tr h="81070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jiyik</a:t>
                      </a:r>
                      <a:r>
                        <a:rPr lang="en-US" sz="32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tfpj;j</a:t>
                      </a:r>
                      <a:r>
                        <a:rPr lang="en-US" sz="32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gpf;Fkhu</a:t>
                      </a:r>
                      <a:r>
                        <a:rPr lang="en-US" sz="32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32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Muk;gpf;fg;gl;l</a:t>
                      </a:r>
                      <a:r>
                        <a:rPr lang="en-US" sz="32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32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gpupntdhf;fs</a:t>
                      </a:r>
                      <a:r>
                        <a:rPr lang="en-US" sz="32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</a:t>
                      </a:r>
                      <a:endParaRPr lang="en-US" sz="32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85784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tyhid</a:t>
                      </a:r>
                      <a:r>
                        <a:rPr lang="en-US" sz="2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rpj;jhj;ju</a:t>
                      </a:r>
                      <a:r>
                        <a:rPr lang="en-US" sz="2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2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Njuu</a:t>
                      </a:r>
                      <a:r>
                        <a:rPr lang="en-US" sz="2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,</a:t>
                      </a:r>
                      <a:r>
                        <a:rPr lang="en-US" sz="2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uj;kyhid</a:t>
                      </a:r>
                      <a:r>
                        <a:rPr lang="en-US" sz="2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guk</a:t>
                      </a:r>
                      <a:r>
                        <a:rPr lang="en-US" sz="2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jk;k</a:t>
                      </a:r>
                      <a:r>
                        <a:rPr lang="en-US" sz="2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endParaRPr lang="en-US" sz="2800" dirty="0" smtClean="0">
                        <a:effectLst/>
                        <a:latin typeface="Kalaham" pitchFamily="2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gpupntdh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25864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`</a:t>
                      </a:r>
                      <a:r>
                        <a:rPr lang="en-US" sz="2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pf;fLit</a:t>
                      </a:r>
                      <a:r>
                        <a:rPr lang="en-US" sz="2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=  </a:t>
                      </a:r>
                      <a:r>
                        <a:rPr lang="en-US" sz="2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Rkq;fy</a:t>
                      </a:r>
                      <a:r>
                        <a:rPr lang="en-US" sz="2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Njuu</a:t>
                      </a:r>
                      <a:r>
                        <a:rPr lang="en-US" sz="2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khspfhfe;j</a:t>
                      </a:r>
                      <a:r>
                        <a:rPr lang="en-US" sz="2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tpj;jpNahjd</a:t>
                      </a:r>
                      <a:r>
                        <a:rPr lang="en-US" sz="2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endParaRPr lang="en-US" sz="2800" dirty="0" smtClean="0">
                        <a:effectLst/>
                        <a:latin typeface="Kalaham" pitchFamily="2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gpupntdh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923827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,</a:t>
                      </a:r>
                      <a:r>
                        <a:rPr lang="en-US" sz="2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uj;kyhd</a:t>
                      </a:r>
                      <a:r>
                        <a:rPr lang="en-US" sz="2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= </a:t>
                      </a:r>
                      <a:r>
                        <a:rPr lang="en-US" sz="2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ju;khNyhf</a:t>
                      </a:r>
                      <a:r>
                        <a:rPr lang="en-US" sz="2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Njuu</a:t>
                      </a:r>
                      <a:r>
                        <a:rPr lang="en-US" sz="2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Ngypanfhl</a:t>
                      </a:r>
                      <a:r>
                        <a:rPr lang="en-US" sz="2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2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tpj;jpahyq;fhu</a:t>
                      </a:r>
                      <a:r>
                        <a:rPr lang="en-US" sz="2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endParaRPr lang="en-US" sz="2800" dirty="0" smtClean="0">
                        <a:effectLst/>
                        <a:latin typeface="Kalaham" pitchFamily="2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800" dirty="0" err="1" smtClean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gpupntdh</a:t>
                      </a:r>
                      <a:endParaRPr lang="en-US" sz="2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3" name="Rectangle 2"/>
          <p:cNvSpPr/>
          <p:nvPr/>
        </p:nvSpPr>
        <p:spPr>
          <a:xfrm>
            <a:off x="4176600" y="399936"/>
            <a:ext cx="3608680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44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gpupntdhf;fs</a:t>
            </a:r>
            <a:r>
              <a:rPr lang="en-US" sz="4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4400" dirty="0"/>
          </a:p>
        </p:txBody>
      </p:sp>
    </p:spTree>
    <p:extLst>
      <p:ext uri="{BB962C8B-B14F-4D97-AF65-F5344CB8AC3E}">
        <p14:creationId xmlns:p14="http://schemas.microsoft.com/office/powerpoint/2010/main" val="244687572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937802" y="390510"/>
            <a:ext cx="9203160" cy="120032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ngsj;j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rka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kWkyu;r;rpf;F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sz="3600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Nritahw;wpa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endParaRPr lang="en-US" sz="3600" dirty="0" smtClean="0">
              <a:latin typeface="Kalaham" pitchFamily="2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algn="ctr"/>
            <a:r>
              <a:rPr lang="en-US" sz="3600" dirty="0" err="1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VidNahu</a:t>
            </a:r>
            <a:r>
              <a:rPr lang="en-US" sz="36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3600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593440"/>
              </p:ext>
            </p:extLst>
          </p:nvPr>
        </p:nvGraphicFramePr>
        <p:xfrm>
          <a:off x="1439693" y="1734282"/>
          <a:ext cx="10379413" cy="4011168"/>
        </p:xfrm>
        <a:graphic>
          <a:graphicData uri="http://schemas.openxmlformats.org/drawingml/2006/table">
            <a:tbl>
              <a:tblPr firstRow="1" firstCol="1" bandRow="1"/>
              <a:tblGrid>
                <a:gridCol w="3501958"/>
                <a:gridCol w="6877455"/>
              </a:tblGrid>
              <a:tr h="7708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kPnfl;Ltj;Nj</a:t>
                      </a:r>
                      <a:r>
                        <a:rPr lang="en-US" sz="24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endParaRPr lang="en-US" sz="2400" b="1" dirty="0" smtClean="0">
                        <a:effectLst/>
                        <a:latin typeface="Kalaham" pitchFamily="2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Fzhee;j</a:t>
                      </a:r>
                      <a:r>
                        <a:rPr lang="en-US" sz="2400" b="1" dirty="0" smtClean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Njuu</a:t>
                      </a:r>
                      <a:r>
                        <a:rPr lang="en-US" sz="24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gfpuq;f</a:t>
                      </a:r>
                      <a:r>
                        <a:rPr lang="en-US" sz="24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2400" b="1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tpthjq;fis</a:t>
                      </a:r>
                      <a:r>
                        <a:rPr lang="en-US" sz="24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endParaRPr lang="en-US" sz="2400" b="1" dirty="0" smtClean="0">
                        <a:effectLst/>
                        <a:latin typeface="Kalaham" pitchFamily="2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400" b="1" dirty="0" err="1" smtClean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elhj;Jjy</a:t>
                      </a:r>
                      <a:r>
                        <a:rPr lang="en-US" sz="2400" b="1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</a:t>
                      </a:r>
                      <a:endParaRPr lang="en-US" sz="2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8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n`d;wp</a:t>
                      </a:r>
                      <a:r>
                        <a:rPr lang="en-US" sz="20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];By; </a:t>
                      </a:r>
                      <a:r>
                        <a:rPr lang="en-US" sz="20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xy;nfhl</a:t>
                      </a:r>
                      <a:r>
                        <a:rPr lang="en-US" sz="20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ngsj;j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ghlrhiyfis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mikj;jy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ngsj;j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gpuk;kQhd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rq;fj;ij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Muk;gpj;jy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ngsj;j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ghlrhiyfSf;F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epjpak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xd;iw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cUthf;Fjy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ntrhf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ngsu;zkp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jpdj;ij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tpLKiwahf;fpaik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ngsj;j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nfhbia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mikj;jy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770890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mefhupf</a:t>
                      </a:r>
                      <a:r>
                        <a:rPr lang="en-US" sz="20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20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ju;kghy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gfpuq;f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nrhw;nghopTfis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elhj;jpaik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rpq;fs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ngsj;jah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kfhNghjp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Nghd;w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rQ;rpiffSf;F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fl;Liu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vOjpaik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,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e;jpahtpy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cs;s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Gj;jfahit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ghJfhj;jy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  <a:tr h="479425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en-US" sz="20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typrpq;f</a:t>
                      </a:r>
                      <a:r>
                        <a:rPr lang="en-US" sz="20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`</a:t>
                      </a:r>
                      <a:r>
                        <a:rPr lang="en-US" sz="20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upr;re;jpu</a:t>
                      </a:r>
                      <a:endParaRPr lang="en-US" sz="20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85750" marR="0" indent="-285750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mDuhjGuj;jpy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cs;s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Gdpj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,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lq;fis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ghJfhf;Fk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 ,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af;fj;ij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 </a:t>
                      </a:r>
                      <a:r>
                        <a:rPr lang="en-US" sz="1800" dirty="0" err="1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Muk;gpj;jy</a:t>
                      </a:r>
                      <a:r>
                        <a:rPr lang="en-US" sz="1800" dirty="0">
                          <a:effectLst/>
                          <a:latin typeface="Kalaham" pitchFamily="2" charset="0"/>
                          <a:ea typeface="Calibri" panose="020F0502020204030204" pitchFamily="34" charset="0"/>
                          <a:cs typeface="Iskoola Pota" panose="020B0502040204020203" pitchFamily="34" charset="0"/>
                        </a:rPr>
                        <a:t>;</a:t>
                      </a:r>
                      <a:endParaRPr lang="en-US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Iskoola Pota" panose="020B0502040204020203" pitchFamily="34" charset="0"/>
                      </a:endParaRPr>
                    </a:p>
                  </a:txBody>
                  <a:tcPr marL="68580" marR="6858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</a:tr>
            </a:tbl>
          </a:graphicData>
        </a:graphic>
      </p:graphicFrame>
      <p:sp>
        <p:nvSpPr>
          <p:cNvPr id="4" name="Rectangle 1"/>
          <p:cNvSpPr>
            <a:spLocks noChangeArrowheads="1"/>
          </p:cNvSpPr>
          <p:nvPr/>
        </p:nvSpPr>
        <p:spPr bwMode="auto">
          <a:xfrm>
            <a:off x="3721100" y="2570163"/>
            <a:ext cx="12192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776592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06561" y="401830"/>
            <a:ext cx="4836161" cy="6644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07000"/>
              </a:lnSpc>
              <a:spcAft>
                <a:spcPts val="800"/>
              </a:spcAft>
            </a:pPr>
            <a:r>
              <a:rPr lang="en-US" sz="36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mr;rfq;fs</a:t>
            </a:r>
            <a:r>
              <a:rPr lang="en-US" sz="36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sz="3600" b="1" dirty="0" err="1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epWTjy</a:t>
            </a:r>
            <a:r>
              <a:rPr lang="en-US" sz="3600" b="1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</a:t>
            </a:r>
            <a:endParaRPr lang="en-US" sz="3600" dirty="0">
              <a:effectLst/>
              <a:latin typeface="Calibri" panose="020F0502020204030204" pitchFamily="34" charset="0"/>
              <a:ea typeface="Calibri" panose="020F0502020204030204" pitchFamily="34" charset="0"/>
              <a:cs typeface="Iskoola Pota" panose="020B0502040204020203" pitchFamily="34" charset="0"/>
            </a:endParaRPr>
          </a:p>
        </p:txBody>
      </p:sp>
      <p:sp>
        <p:nvSpPr>
          <p:cNvPr id="9" name="Rectangle 8"/>
          <p:cNvSpPr>
            <a:spLocks noChangeArrowheads="1"/>
          </p:cNvSpPr>
          <p:nvPr/>
        </p:nvSpPr>
        <p:spPr bwMode="auto">
          <a:xfrm>
            <a:off x="730254" y="1252908"/>
            <a:ext cx="11192501" cy="37856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>
            <a:lvl1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ngsj;ju;fSf;nfd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Kjypy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mr;rfj;ij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mikg;gjw;F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Kd;Ndhbahf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</a:p>
          <a:p>
            <a:pPr lvl="0"/>
            <a:r>
              <a:rPr lang="en-US" alt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altLang="en-US" sz="24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jpfo;e;jtu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altLang="en-US" sz="2400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Gyj;fk</a:t>
            </a:r>
            <a:r>
              <a:rPr lang="en-US" altLang="en-US" sz="2400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 </a:t>
            </a:r>
            <a:r>
              <a:rPr lang="en-US" altLang="en-US" sz="2400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ju;kyq;fhu</a:t>
            </a:r>
            <a:r>
              <a:rPr lang="en-US" altLang="en-US" sz="2400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= </a:t>
            </a:r>
            <a:r>
              <a:rPr lang="en-US" altLang="en-US" sz="2400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Rkz</a:t>
            </a:r>
            <a:r>
              <a:rPr lang="en-US" altLang="en-US" sz="2400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altLang="en-US" sz="2400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jp</a:t>
            </a:r>
            <a:r>
              <a:rPr lang="en-US" altLang="en-US" sz="2400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];] </a:t>
            </a:r>
            <a:r>
              <a:rPr lang="en-US" altLang="en-US" sz="2400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Njuu</a:t>
            </a:r>
            <a:r>
              <a:rPr lang="en-US" altLang="en-US" sz="2400" dirty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lang="en-US" altLang="en-US" sz="2400" dirty="0" err="1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Mthu</a:t>
            </a:r>
            <a:r>
              <a:rPr lang="en-US" altLang="en-US" sz="2400" dirty="0" smtClean="0">
                <a:solidFill>
                  <a:prstClr val="black"/>
                </a:solidFill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Kalaham" pitchFamily="2" charset="0"/>
              <a:ea typeface="Calibri" panose="020F0502020204030204" pitchFamily="34" charset="0"/>
              <a:cs typeface="Iskoola Pota" panose="020B0502040204020203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sz="24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,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yq;if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tho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nry;te;ju;fsJk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rPa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ehl;L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mur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cjtpAk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ngw;W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1862 ,y;  </a:t>
            </a: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tabLst/>
            </a:pPr>
            <a:r>
              <a:rPr lang="en-US" altLang="en-US" sz="2400" dirty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lang="en-US" altLang="en-US" sz="2400" dirty="0" smtClean="0"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fhypapy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yq;Nfhgfhu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mr;rfj;ij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epWtpdhu</a:t>
            </a:r>
            <a:r>
              <a:rPr kumimoji="0" lang="en-US" altLang="en-US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;. </a:t>
            </a: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8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lang="en-US" altLang="en-US" sz="2800" dirty="0"/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alt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</a:endParaRPr>
          </a:p>
        </p:txBody>
      </p:sp>
      <p:sp>
        <p:nvSpPr>
          <p:cNvPr id="11" name="Rectangle 9"/>
          <p:cNvSpPr>
            <a:spLocks noChangeArrowheads="1"/>
          </p:cNvSpPr>
          <p:nvPr/>
        </p:nvSpPr>
        <p:spPr bwMode="auto">
          <a:xfrm>
            <a:off x="730254" y="3506608"/>
            <a:ext cx="11220643" cy="83099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285750" marR="0" lvl="0" indent="-28575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Char char="•"/>
              <a:tabLst/>
            </a:pP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mjd;gpd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ehl;by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gy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mr;rfq;fs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cUthfpd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(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fltjpf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mr;rfk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;&gt;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Rju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;\z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mr;rfk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;&gt;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rurtp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re;ju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] </a:t>
            </a:r>
            <a:r>
              <a:rPr kumimoji="0" lang="en-US" altLang="en-US" sz="24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mr;rfk</a:t>
            </a:r>
            <a:r>
              <a:rPr kumimoji="0" lang="en-US" altLang="en-US" sz="2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Kalaham" pitchFamily="2" charset="0"/>
                <a:ea typeface="Calibri" panose="020F0502020204030204" pitchFamily="34" charset="0"/>
                <a:cs typeface="Iskoola Pota" panose="020B0502040204020203" pitchFamily="34" charset="0"/>
              </a:rPr>
              <a:t>;)</a:t>
            </a:r>
            <a:endParaRPr kumimoji="0" lang="en-US" alt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pic>
        <p:nvPicPr>
          <p:cNvPr id="12" name="Picture 11" descr="C:\Users\Admin\Desktop\HISTORY\HISTORY PAPER\PICTURE\IMG-20200724-WA0010.jpg"/>
          <p:cNvPicPr/>
          <p:nvPr/>
        </p:nvPicPr>
        <p:blipFill rotWithShape="1">
          <a:blip r:embed="rId2">
            <a:grayscl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8808" t="41825" r="32461" b="40293"/>
          <a:stretch/>
        </p:blipFill>
        <p:spPr bwMode="auto">
          <a:xfrm>
            <a:off x="9441994" y="3844660"/>
            <a:ext cx="2284951" cy="2387800"/>
          </a:xfrm>
          <a:prstGeom prst="rect">
            <a:avLst/>
          </a:prstGeom>
          <a:ln>
            <a:noFill/>
          </a:ln>
          <a:effectLst>
            <a:softEdge rad="112500"/>
          </a:effectLst>
          <a:extLst>
            <a:ext uri="{53640926-AAD7-44D8-BBD7-CCE9431645EC}">
              <a14:shadowObscured xmlns:a14="http://schemas.microsoft.com/office/drawing/2010/main"/>
            </a:ext>
          </a:extLst>
        </p:spPr>
      </p:pic>
    </p:spTree>
    <p:extLst>
      <p:ext uri="{BB962C8B-B14F-4D97-AF65-F5344CB8AC3E}">
        <p14:creationId xmlns:p14="http://schemas.microsoft.com/office/powerpoint/2010/main" val="3946779054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2E5369"/>
      </a:dk2>
      <a:lt2>
        <a:srgbClr val="CFE2E7"/>
      </a:lt2>
      <a:accent1>
        <a:srgbClr val="353535"/>
      </a:accent1>
      <a:accent2>
        <a:srgbClr val="31B4E6"/>
      </a:accent2>
      <a:accent3>
        <a:srgbClr val="265991"/>
      </a:accent3>
      <a:accent4>
        <a:srgbClr val="7E40CC"/>
      </a:accent4>
      <a:accent5>
        <a:srgbClr val="B927E9"/>
      </a:accent5>
      <a:accent6>
        <a:srgbClr val="E833BF"/>
      </a:accent6>
      <a:hlink>
        <a:srgbClr val="2DA0F1"/>
      </a:hlink>
      <a:folHlink>
        <a:srgbClr val="7ED1E6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4F34B87B-9C7A-41AE-A6CB-48536223DFF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143</TotalTime>
  <Words>1482</Words>
  <Application>Microsoft Office PowerPoint</Application>
  <PresentationFormat>Widescreen</PresentationFormat>
  <Paragraphs>270</Paragraphs>
  <Slides>18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30" baseType="lpstr">
      <vt:lpstr>Arial</vt:lpstr>
      <vt:lpstr>Calibri</vt:lpstr>
      <vt:lpstr>Calibri Light</vt:lpstr>
      <vt:lpstr>Century Gothic</vt:lpstr>
      <vt:lpstr>Courier New</vt:lpstr>
      <vt:lpstr>Iskoola Pota</vt:lpstr>
      <vt:lpstr>Kalaham</vt:lpstr>
      <vt:lpstr>Symbol</vt:lpstr>
      <vt:lpstr>Times New Roman</vt:lpstr>
      <vt:lpstr>Wingdings</vt:lpstr>
      <vt:lpstr>Wingdings 3</vt:lpstr>
      <vt:lpstr>Wisp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</dc:creator>
  <cp:lastModifiedBy>Admin</cp:lastModifiedBy>
  <cp:revision>23</cp:revision>
  <dcterms:created xsi:type="dcterms:W3CDTF">2020-08-23T12:11:55Z</dcterms:created>
  <dcterms:modified xsi:type="dcterms:W3CDTF">2020-08-23T16:06:18Z</dcterms:modified>
</cp:coreProperties>
</file>