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7" r:id="rId22"/>
    <p:sldId id="275" r:id="rId23"/>
    <p:sldId id="276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2A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4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9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9237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66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38361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8831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787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9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3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9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71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1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3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1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88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24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1954" y="1615736"/>
            <a:ext cx="105377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8000" b="1" dirty="0" err="1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gpupj;jhdpau</a:t>
            </a:r>
            <a:r>
              <a:rPr lang="en-US" sz="8000" b="1" dirty="0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; </a:t>
            </a:r>
            <a:r>
              <a:rPr lang="en-US" sz="8000" b="1" dirty="0" err="1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Ml;rpapy</a:t>
            </a:r>
            <a:r>
              <a:rPr lang="en-US" sz="8000" b="1" dirty="0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; ,</a:t>
            </a:r>
            <a:r>
              <a:rPr lang="en-US" sz="8000" b="1" dirty="0" err="1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yq;ifapd</a:t>
            </a:r>
            <a:r>
              <a:rPr lang="en-US" sz="8000" b="1" dirty="0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; </a:t>
            </a:r>
            <a:r>
              <a:rPr lang="en-US" sz="8000" b="1" dirty="0" err="1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murpay</a:t>
            </a:r>
            <a:r>
              <a:rPr lang="en-US" sz="8000" b="1" dirty="0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; </a:t>
            </a:r>
            <a:r>
              <a:rPr lang="en-US" sz="8000" b="1" dirty="0" err="1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khw;wq;fs</a:t>
            </a:r>
            <a:r>
              <a:rPr lang="en-US" sz="8000" b="1" dirty="0">
                <a:ln w="6600">
                  <a:solidFill>
                    <a:srgbClr val="E6C133"/>
                  </a:solidFill>
                  <a:prstDash val="solid"/>
                </a:ln>
                <a:solidFill>
                  <a:srgbClr val="C00000"/>
                </a:solidFill>
                <a:latin typeface="Baamini" pitchFamily="2" charset="0"/>
              </a:rPr>
              <a:t>;</a:t>
            </a:r>
            <a:endParaRPr lang="en-US" sz="8000" b="1" dirty="0">
              <a:ln w="6600">
                <a:solidFill>
                  <a:srgbClr val="E6C133"/>
                </a:solidFill>
                <a:prstDash val="solid"/>
              </a:ln>
              <a:solidFill>
                <a:srgbClr val="C00000"/>
              </a:solidFill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149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389002" y="480652"/>
            <a:ext cx="10701398" cy="5556250"/>
            <a:chOff x="672" y="384"/>
            <a:chExt cx="7940" cy="350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251" y="389"/>
              <a:ext cx="170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354" y="389"/>
              <a:ext cx="17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daanaa" pitchFamily="2" charset="0"/>
                </a:rPr>
                <a:t>W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487" y="384"/>
              <a:ext cx="5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529" y="384"/>
              <a:ext cx="30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kf;fyk; murpay; ahg;Gr; rPu;jpUj;jk;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361" y="384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695" y="390"/>
              <a:ext cx="34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1910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771" y="384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988" y="605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914" y="813"/>
              <a:ext cx="1994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1910 </a:t>
              </a: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rl;lthf;ff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fofk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316" y="799"/>
              <a:ext cx="5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808" y="813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402" y="808"/>
              <a:ext cx="17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21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063" y="813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988" y="1023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672" y="1232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795" y="1232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876" y="1328"/>
              <a:ext cx="155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cj;jpNahfrhu;Gs;Nshu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                          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5276" y="1452"/>
              <a:ext cx="1211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cj;jpNahfrhu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6144" y="1459"/>
              <a:ext cx="1281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gw;Nwhu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   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7672" y="1441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672" y="1650"/>
              <a:ext cx="65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1384" y="1472"/>
              <a:ext cx="16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11               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3138" y="1650"/>
              <a:ext cx="292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         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5882" y="1563"/>
              <a:ext cx="17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10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6006" y="1650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672" y="1860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672" y="2068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795" y="2068"/>
              <a:ext cx="3034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609" y="2068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672" y="2278"/>
              <a:ext cx="3250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442" y="2150"/>
              <a:ext cx="110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tiuaWf;fg;gl;l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6373" y="2278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6473" y="2278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6846" y="2185"/>
              <a:ext cx="700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epakdk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7217" y="2278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672" y="2487"/>
              <a:ext cx="346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4444" y="2161"/>
              <a:ext cx="6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thf;Fupik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6911" y="2487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672" y="2696"/>
              <a:ext cx="3898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4444" y="2696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672" y="2905"/>
              <a:ext cx="400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4390" y="2905"/>
              <a:ext cx="422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                     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8309" y="2905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672" y="3115"/>
              <a:ext cx="335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50"/>
            <p:cNvSpPr>
              <a:spLocks noChangeArrowheads="1"/>
            </p:cNvSpPr>
            <p:nvPr/>
          </p:nvSpPr>
          <p:spPr bwMode="auto">
            <a:xfrm>
              <a:off x="973" y="3115"/>
              <a:ext cx="1415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2280" y="3115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672" y="3323"/>
              <a:ext cx="173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2354" y="3207"/>
              <a:ext cx="408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INuhg;gpau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               </a:t>
              </a: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gwq;fpau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        </a:t>
              </a: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gbj;j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,</a:t>
              </a: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yq;ifau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4"/>
            <p:cNvSpPr>
              <a:spLocks noChangeArrowheads="1"/>
            </p:cNvSpPr>
            <p:nvPr/>
          </p:nvSpPr>
          <p:spPr bwMode="auto">
            <a:xfrm>
              <a:off x="6841" y="3323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672" y="3533"/>
              <a:ext cx="1955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2647" y="3381"/>
              <a:ext cx="349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02                      01                   01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6262" y="3533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672" y="3742"/>
              <a:ext cx="11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9"/>
            <p:cNvSpPr>
              <a:spLocks noChangeShapeType="1"/>
            </p:cNvSpPr>
            <p:nvPr/>
          </p:nvSpPr>
          <p:spPr bwMode="auto">
            <a:xfrm flipV="1">
              <a:off x="1466" y="1156"/>
              <a:ext cx="4466" cy="16"/>
            </a:xfrm>
            <a:prstGeom prst="line">
              <a:avLst/>
            </a:prstGeom>
            <a:noFill/>
            <a:ln w="14288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2"/>
            <p:cNvSpPr>
              <a:spLocks noEditPoints="1"/>
            </p:cNvSpPr>
            <p:nvPr/>
          </p:nvSpPr>
          <p:spPr bwMode="auto">
            <a:xfrm>
              <a:off x="1414" y="1159"/>
              <a:ext cx="103" cy="175"/>
            </a:xfrm>
            <a:custGeom>
              <a:avLst/>
              <a:gdLst>
                <a:gd name="T0" fmla="*/ 609 w 1085"/>
                <a:gd name="T1" fmla="*/ 0 h 2901"/>
                <a:gd name="T2" fmla="*/ 609 w 1085"/>
                <a:gd name="T3" fmla="*/ 2768 h 2901"/>
                <a:gd name="T4" fmla="*/ 476 w 1085"/>
                <a:gd name="T5" fmla="*/ 2768 h 2901"/>
                <a:gd name="T6" fmla="*/ 476 w 1085"/>
                <a:gd name="T7" fmla="*/ 0 h 2901"/>
                <a:gd name="T8" fmla="*/ 609 w 1085"/>
                <a:gd name="T9" fmla="*/ 0 h 2901"/>
                <a:gd name="T10" fmla="*/ 1067 w 1085"/>
                <a:gd name="T11" fmla="*/ 2002 h 2901"/>
                <a:gd name="T12" fmla="*/ 542 w 1085"/>
                <a:gd name="T13" fmla="*/ 2901 h 2901"/>
                <a:gd name="T14" fmla="*/ 18 w 1085"/>
                <a:gd name="T15" fmla="*/ 2002 h 2901"/>
                <a:gd name="T16" fmla="*/ 42 w 1085"/>
                <a:gd name="T17" fmla="*/ 1911 h 2901"/>
                <a:gd name="T18" fmla="*/ 133 w 1085"/>
                <a:gd name="T19" fmla="*/ 1935 h 2901"/>
                <a:gd name="T20" fmla="*/ 133 w 1085"/>
                <a:gd name="T21" fmla="*/ 1935 h 2901"/>
                <a:gd name="T22" fmla="*/ 600 w 1085"/>
                <a:gd name="T23" fmla="*/ 2735 h 2901"/>
                <a:gd name="T24" fmla="*/ 485 w 1085"/>
                <a:gd name="T25" fmla="*/ 2735 h 2901"/>
                <a:gd name="T26" fmla="*/ 952 w 1085"/>
                <a:gd name="T27" fmla="*/ 1935 h 2901"/>
                <a:gd name="T28" fmla="*/ 1043 w 1085"/>
                <a:gd name="T29" fmla="*/ 1911 h 2901"/>
                <a:gd name="T30" fmla="*/ 1067 w 1085"/>
                <a:gd name="T31" fmla="*/ 2002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85" h="2901">
                  <a:moveTo>
                    <a:pt x="609" y="0"/>
                  </a:moveTo>
                  <a:lnTo>
                    <a:pt x="609" y="2768"/>
                  </a:lnTo>
                  <a:lnTo>
                    <a:pt x="476" y="2768"/>
                  </a:lnTo>
                  <a:lnTo>
                    <a:pt x="476" y="0"/>
                  </a:lnTo>
                  <a:lnTo>
                    <a:pt x="609" y="0"/>
                  </a:lnTo>
                  <a:close/>
                  <a:moveTo>
                    <a:pt x="1067" y="2002"/>
                  </a:moveTo>
                  <a:lnTo>
                    <a:pt x="542" y="2901"/>
                  </a:lnTo>
                  <a:lnTo>
                    <a:pt x="18" y="2002"/>
                  </a:lnTo>
                  <a:cubicBezTo>
                    <a:pt x="0" y="1970"/>
                    <a:pt x="10" y="1929"/>
                    <a:pt x="42" y="1911"/>
                  </a:cubicBezTo>
                  <a:cubicBezTo>
                    <a:pt x="74" y="1892"/>
                    <a:pt x="115" y="1903"/>
                    <a:pt x="133" y="1935"/>
                  </a:cubicBezTo>
                  <a:lnTo>
                    <a:pt x="133" y="1935"/>
                  </a:lnTo>
                  <a:lnTo>
                    <a:pt x="600" y="2735"/>
                  </a:lnTo>
                  <a:lnTo>
                    <a:pt x="485" y="2735"/>
                  </a:lnTo>
                  <a:lnTo>
                    <a:pt x="952" y="1935"/>
                  </a:lnTo>
                  <a:cubicBezTo>
                    <a:pt x="970" y="1903"/>
                    <a:pt x="1011" y="1892"/>
                    <a:pt x="1043" y="1911"/>
                  </a:cubicBezTo>
                  <a:cubicBezTo>
                    <a:pt x="1075" y="1929"/>
                    <a:pt x="1085" y="1970"/>
                    <a:pt x="1067" y="2002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3"/>
            <p:cNvSpPr>
              <a:spLocks noEditPoints="1"/>
            </p:cNvSpPr>
            <p:nvPr/>
          </p:nvSpPr>
          <p:spPr bwMode="auto">
            <a:xfrm>
              <a:off x="5867" y="1158"/>
              <a:ext cx="103" cy="205"/>
            </a:xfrm>
            <a:custGeom>
              <a:avLst/>
              <a:gdLst>
                <a:gd name="T0" fmla="*/ 152 w 271"/>
                <a:gd name="T1" fmla="*/ 0 h 851"/>
                <a:gd name="T2" fmla="*/ 152 w 271"/>
                <a:gd name="T3" fmla="*/ 817 h 851"/>
                <a:gd name="T4" fmla="*/ 119 w 271"/>
                <a:gd name="T5" fmla="*/ 817 h 851"/>
                <a:gd name="T6" fmla="*/ 119 w 271"/>
                <a:gd name="T7" fmla="*/ 0 h 851"/>
                <a:gd name="T8" fmla="*/ 152 w 271"/>
                <a:gd name="T9" fmla="*/ 0 h 851"/>
                <a:gd name="T10" fmla="*/ 267 w 271"/>
                <a:gd name="T11" fmla="*/ 626 h 851"/>
                <a:gd name="T12" fmla="*/ 135 w 271"/>
                <a:gd name="T13" fmla="*/ 851 h 851"/>
                <a:gd name="T14" fmla="*/ 4 w 271"/>
                <a:gd name="T15" fmla="*/ 626 h 851"/>
                <a:gd name="T16" fmla="*/ 10 w 271"/>
                <a:gd name="T17" fmla="*/ 603 h 851"/>
                <a:gd name="T18" fmla="*/ 33 w 271"/>
                <a:gd name="T19" fmla="*/ 609 h 851"/>
                <a:gd name="T20" fmla="*/ 150 w 271"/>
                <a:gd name="T21" fmla="*/ 809 h 851"/>
                <a:gd name="T22" fmla="*/ 121 w 271"/>
                <a:gd name="T23" fmla="*/ 809 h 851"/>
                <a:gd name="T24" fmla="*/ 238 w 271"/>
                <a:gd name="T25" fmla="*/ 609 h 851"/>
                <a:gd name="T26" fmla="*/ 261 w 271"/>
                <a:gd name="T27" fmla="*/ 603 h 851"/>
                <a:gd name="T28" fmla="*/ 267 w 271"/>
                <a:gd name="T29" fmla="*/ 626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851">
                  <a:moveTo>
                    <a:pt x="152" y="0"/>
                  </a:moveTo>
                  <a:lnTo>
                    <a:pt x="152" y="817"/>
                  </a:lnTo>
                  <a:lnTo>
                    <a:pt x="119" y="817"/>
                  </a:lnTo>
                  <a:lnTo>
                    <a:pt x="119" y="0"/>
                  </a:lnTo>
                  <a:lnTo>
                    <a:pt x="152" y="0"/>
                  </a:lnTo>
                  <a:close/>
                  <a:moveTo>
                    <a:pt x="267" y="626"/>
                  </a:moveTo>
                  <a:lnTo>
                    <a:pt x="135" y="851"/>
                  </a:lnTo>
                  <a:lnTo>
                    <a:pt x="4" y="626"/>
                  </a:lnTo>
                  <a:cubicBezTo>
                    <a:pt x="0" y="618"/>
                    <a:pt x="2" y="608"/>
                    <a:pt x="10" y="603"/>
                  </a:cubicBezTo>
                  <a:cubicBezTo>
                    <a:pt x="18" y="598"/>
                    <a:pt x="29" y="601"/>
                    <a:pt x="33" y="609"/>
                  </a:cubicBezTo>
                  <a:lnTo>
                    <a:pt x="150" y="809"/>
                  </a:lnTo>
                  <a:lnTo>
                    <a:pt x="121" y="809"/>
                  </a:lnTo>
                  <a:lnTo>
                    <a:pt x="238" y="609"/>
                  </a:lnTo>
                  <a:cubicBezTo>
                    <a:pt x="242" y="601"/>
                    <a:pt x="253" y="598"/>
                    <a:pt x="261" y="603"/>
                  </a:cubicBezTo>
                  <a:cubicBezTo>
                    <a:pt x="268" y="608"/>
                    <a:pt x="271" y="618"/>
                    <a:pt x="267" y="626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4"/>
            <p:cNvSpPr>
              <a:spLocks noEditPoints="1"/>
            </p:cNvSpPr>
            <p:nvPr/>
          </p:nvSpPr>
          <p:spPr bwMode="auto">
            <a:xfrm>
              <a:off x="3881" y="967"/>
              <a:ext cx="103" cy="193"/>
            </a:xfrm>
            <a:custGeom>
              <a:avLst/>
              <a:gdLst>
                <a:gd name="T0" fmla="*/ 305 w 543"/>
                <a:gd name="T1" fmla="*/ 0 h 1601"/>
                <a:gd name="T2" fmla="*/ 305 w 543"/>
                <a:gd name="T3" fmla="*/ 1534 h 1601"/>
                <a:gd name="T4" fmla="*/ 238 w 543"/>
                <a:gd name="T5" fmla="*/ 1534 h 1601"/>
                <a:gd name="T6" fmla="*/ 238 w 543"/>
                <a:gd name="T7" fmla="*/ 0 h 1601"/>
                <a:gd name="T8" fmla="*/ 305 w 543"/>
                <a:gd name="T9" fmla="*/ 0 h 1601"/>
                <a:gd name="T10" fmla="*/ 534 w 543"/>
                <a:gd name="T11" fmla="*/ 1151 h 1601"/>
                <a:gd name="T12" fmla="*/ 271 w 543"/>
                <a:gd name="T13" fmla="*/ 1601 h 1601"/>
                <a:gd name="T14" fmla="*/ 9 w 543"/>
                <a:gd name="T15" fmla="*/ 1151 h 1601"/>
                <a:gd name="T16" fmla="*/ 21 w 543"/>
                <a:gd name="T17" fmla="*/ 1106 h 1601"/>
                <a:gd name="T18" fmla="*/ 67 w 543"/>
                <a:gd name="T19" fmla="*/ 1118 h 1601"/>
                <a:gd name="T20" fmla="*/ 300 w 543"/>
                <a:gd name="T21" fmla="*/ 1518 h 1601"/>
                <a:gd name="T22" fmla="*/ 243 w 543"/>
                <a:gd name="T23" fmla="*/ 1518 h 1601"/>
                <a:gd name="T24" fmla="*/ 476 w 543"/>
                <a:gd name="T25" fmla="*/ 1118 h 1601"/>
                <a:gd name="T26" fmla="*/ 522 w 543"/>
                <a:gd name="T27" fmla="*/ 1106 h 1601"/>
                <a:gd name="T28" fmla="*/ 534 w 543"/>
                <a:gd name="T29" fmla="*/ 1151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1601">
                  <a:moveTo>
                    <a:pt x="305" y="0"/>
                  </a:moveTo>
                  <a:lnTo>
                    <a:pt x="305" y="1534"/>
                  </a:lnTo>
                  <a:lnTo>
                    <a:pt x="238" y="1534"/>
                  </a:lnTo>
                  <a:lnTo>
                    <a:pt x="238" y="0"/>
                  </a:lnTo>
                  <a:lnTo>
                    <a:pt x="305" y="0"/>
                  </a:lnTo>
                  <a:close/>
                  <a:moveTo>
                    <a:pt x="534" y="1151"/>
                  </a:moveTo>
                  <a:lnTo>
                    <a:pt x="271" y="1601"/>
                  </a:lnTo>
                  <a:lnTo>
                    <a:pt x="9" y="1151"/>
                  </a:lnTo>
                  <a:cubicBezTo>
                    <a:pt x="0" y="1135"/>
                    <a:pt x="5" y="1115"/>
                    <a:pt x="21" y="1106"/>
                  </a:cubicBezTo>
                  <a:cubicBezTo>
                    <a:pt x="37" y="1096"/>
                    <a:pt x="58" y="1102"/>
                    <a:pt x="67" y="1118"/>
                  </a:cubicBezTo>
                  <a:lnTo>
                    <a:pt x="300" y="1518"/>
                  </a:lnTo>
                  <a:lnTo>
                    <a:pt x="243" y="1518"/>
                  </a:lnTo>
                  <a:lnTo>
                    <a:pt x="476" y="1118"/>
                  </a:lnTo>
                  <a:cubicBezTo>
                    <a:pt x="485" y="1102"/>
                    <a:pt x="506" y="1096"/>
                    <a:pt x="522" y="1106"/>
                  </a:cubicBezTo>
                  <a:cubicBezTo>
                    <a:pt x="537" y="1115"/>
                    <a:pt x="543" y="1135"/>
                    <a:pt x="534" y="115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5"/>
            <p:cNvSpPr>
              <a:spLocks noEditPoints="1"/>
            </p:cNvSpPr>
            <p:nvPr/>
          </p:nvSpPr>
          <p:spPr bwMode="auto">
            <a:xfrm>
              <a:off x="5887" y="1736"/>
              <a:ext cx="103" cy="193"/>
            </a:xfrm>
            <a:custGeom>
              <a:avLst/>
              <a:gdLst>
                <a:gd name="T0" fmla="*/ 305 w 543"/>
                <a:gd name="T1" fmla="*/ 0 h 1601"/>
                <a:gd name="T2" fmla="*/ 305 w 543"/>
                <a:gd name="T3" fmla="*/ 1534 h 1601"/>
                <a:gd name="T4" fmla="*/ 238 w 543"/>
                <a:gd name="T5" fmla="*/ 1534 h 1601"/>
                <a:gd name="T6" fmla="*/ 238 w 543"/>
                <a:gd name="T7" fmla="*/ 0 h 1601"/>
                <a:gd name="T8" fmla="*/ 305 w 543"/>
                <a:gd name="T9" fmla="*/ 0 h 1601"/>
                <a:gd name="T10" fmla="*/ 534 w 543"/>
                <a:gd name="T11" fmla="*/ 1151 h 1601"/>
                <a:gd name="T12" fmla="*/ 271 w 543"/>
                <a:gd name="T13" fmla="*/ 1601 h 1601"/>
                <a:gd name="T14" fmla="*/ 9 w 543"/>
                <a:gd name="T15" fmla="*/ 1151 h 1601"/>
                <a:gd name="T16" fmla="*/ 21 w 543"/>
                <a:gd name="T17" fmla="*/ 1106 h 1601"/>
                <a:gd name="T18" fmla="*/ 67 w 543"/>
                <a:gd name="T19" fmla="*/ 1118 h 1601"/>
                <a:gd name="T20" fmla="*/ 300 w 543"/>
                <a:gd name="T21" fmla="*/ 1518 h 1601"/>
                <a:gd name="T22" fmla="*/ 243 w 543"/>
                <a:gd name="T23" fmla="*/ 1518 h 1601"/>
                <a:gd name="T24" fmla="*/ 476 w 543"/>
                <a:gd name="T25" fmla="*/ 1118 h 1601"/>
                <a:gd name="T26" fmla="*/ 522 w 543"/>
                <a:gd name="T27" fmla="*/ 1106 h 1601"/>
                <a:gd name="T28" fmla="*/ 534 w 543"/>
                <a:gd name="T29" fmla="*/ 1151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1601">
                  <a:moveTo>
                    <a:pt x="305" y="0"/>
                  </a:moveTo>
                  <a:lnTo>
                    <a:pt x="305" y="1534"/>
                  </a:lnTo>
                  <a:lnTo>
                    <a:pt x="238" y="1534"/>
                  </a:lnTo>
                  <a:lnTo>
                    <a:pt x="238" y="0"/>
                  </a:lnTo>
                  <a:lnTo>
                    <a:pt x="305" y="0"/>
                  </a:lnTo>
                  <a:close/>
                  <a:moveTo>
                    <a:pt x="534" y="1151"/>
                  </a:moveTo>
                  <a:lnTo>
                    <a:pt x="271" y="1601"/>
                  </a:lnTo>
                  <a:lnTo>
                    <a:pt x="9" y="1151"/>
                  </a:lnTo>
                  <a:cubicBezTo>
                    <a:pt x="0" y="1135"/>
                    <a:pt x="5" y="1115"/>
                    <a:pt x="21" y="1106"/>
                  </a:cubicBezTo>
                  <a:cubicBezTo>
                    <a:pt x="37" y="1096"/>
                    <a:pt x="58" y="1102"/>
                    <a:pt x="67" y="1118"/>
                  </a:cubicBezTo>
                  <a:lnTo>
                    <a:pt x="300" y="1518"/>
                  </a:lnTo>
                  <a:lnTo>
                    <a:pt x="243" y="1518"/>
                  </a:lnTo>
                  <a:lnTo>
                    <a:pt x="476" y="1118"/>
                  </a:lnTo>
                  <a:cubicBezTo>
                    <a:pt x="485" y="1102"/>
                    <a:pt x="506" y="1096"/>
                    <a:pt x="522" y="1106"/>
                  </a:cubicBezTo>
                  <a:cubicBezTo>
                    <a:pt x="538" y="1115"/>
                    <a:pt x="543" y="1135"/>
                    <a:pt x="534" y="115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4380" y="1929"/>
              <a:ext cx="2747" cy="0"/>
            </a:xfrm>
            <a:prstGeom prst="line">
              <a:avLst/>
            </a:prstGeom>
            <a:noFill/>
            <a:ln w="14288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 noEditPoints="1"/>
            </p:cNvSpPr>
            <p:nvPr/>
          </p:nvSpPr>
          <p:spPr bwMode="auto">
            <a:xfrm>
              <a:off x="4328" y="1929"/>
              <a:ext cx="103" cy="198"/>
            </a:xfrm>
            <a:custGeom>
              <a:avLst/>
              <a:gdLst>
                <a:gd name="T0" fmla="*/ 305 w 543"/>
                <a:gd name="T1" fmla="*/ 0 h 1651"/>
                <a:gd name="T2" fmla="*/ 305 w 543"/>
                <a:gd name="T3" fmla="*/ 1584 h 1651"/>
                <a:gd name="T4" fmla="*/ 238 w 543"/>
                <a:gd name="T5" fmla="*/ 1584 h 1651"/>
                <a:gd name="T6" fmla="*/ 238 w 543"/>
                <a:gd name="T7" fmla="*/ 0 h 1651"/>
                <a:gd name="T8" fmla="*/ 305 w 543"/>
                <a:gd name="T9" fmla="*/ 0 h 1651"/>
                <a:gd name="T10" fmla="*/ 534 w 543"/>
                <a:gd name="T11" fmla="*/ 1201 h 1651"/>
                <a:gd name="T12" fmla="*/ 271 w 543"/>
                <a:gd name="T13" fmla="*/ 1651 h 1651"/>
                <a:gd name="T14" fmla="*/ 9 w 543"/>
                <a:gd name="T15" fmla="*/ 1201 h 1651"/>
                <a:gd name="T16" fmla="*/ 21 w 543"/>
                <a:gd name="T17" fmla="*/ 1156 h 1651"/>
                <a:gd name="T18" fmla="*/ 67 w 543"/>
                <a:gd name="T19" fmla="*/ 1168 h 1651"/>
                <a:gd name="T20" fmla="*/ 300 w 543"/>
                <a:gd name="T21" fmla="*/ 1568 h 1651"/>
                <a:gd name="T22" fmla="*/ 243 w 543"/>
                <a:gd name="T23" fmla="*/ 1568 h 1651"/>
                <a:gd name="T24" fmla="*/ 476 w 543"/>
                <a:gd name="T25" fmla="*/ 1168 h 1651"/>
                <a:gd name="T26" fmla="*/ 522 w 543"/>
                <a:gd name="T27" fmla="*/ 1156 h 1651"/>
                <a:gd name="T28" fmla="*/ 534 w 543"/>
                <a:gd name="T29" fmla="*/ 1201 h 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1651">
                  <a:moveTo>
                    <a:pt x="305" y="0"/>
                  </a:moveTo>
                  <a:lnTo>
                    <a:pt x="305" y="1584"/>
                  </a:lnTo>
                  <a:lnTo>
                    <a:pt x="238" y="1584"/>
                  </a:lnTo>
                  <a:lnTo>
                    <a:pt x="238" y="0"/>
                  </a:lnTo>
                  <a:lnTo>
                    <a:pt x="305" y="0"/>
                  </a:lnTo>
                  <a:close/>
                  <a:moveTo>
                    <a:pt x="534" y="1201"/>
                  </a:moveTo>
                  <a:lnTo>
                    <a:pt x="271" y="1651"/>
                  </a:lnTo>
                  <a:lnTo>
                    <a:pt x="9" y="1201"/>
                  </a:lnTo>
                  <a:cubicBezTo>
                    <a:pt x="0" y="1185"/>
                    <a:pt x="5" y="1165"/>
                    <a:pt x="21" y="1156"/>
                  </a:cubicBezTo>
                  <a:cubicBezTo>
                    <a:pt x="37" y="1146"/>
                    <a:pt x="58" y="1152"/>
                    <a:pt x="67" y="1168"/>
                  </a:cubicBezTo>
                  <a:lnTo>
                    <a:pt x="300" y="1568"/>
                  </a:lnTo>
                  <a:lnTo>
                    <a:pt x="243" y="1568"/>
                  </a:lnTo>
                  <a:lnTo>
                    <a:pt x="476" y="1168"/>
                  </a:lnTo>
                  <a:cubicBezTo>
                    <a:pt x="485" y="1152"/>
                    <a:pt x="506" y="1146"/>
                    <a:pt x="522" y="1156"/>
                  </a:cubicBezTo>
                  <a:cubicBezTo>
                    <a:pt x="537" y="1165"/>
                    <a:pt x="543" y="1185"/>
                    <a:pt x="534" y="120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 noEditPoints="1"/>
            </p:cNvSpPr>
            <p:nvPr/>
          </p:nvSpPr>
          <p:spPr bwMode="auto">
            <a:xfrm>
              <a:off x="7075" y="1929"/>
              <a:ext cx="103" cy="198"/>
            </a:xfrm>
            <a:custGeom>
              <a:avLst/>
              <a:gdLst>
                <a:gd name="T0" fmla="*/ 152 w 271"/>
                <a:gd name="T1" fmla="*/ 0 h 826"/>
                <a:gd name="T2" fmla="*/ 152 w 271"/>
                <a:gd name="T3" fmla="*/ 792 h 826"/>
                <a:gd name="T4" fmla="*/ 119 w 271"/>
                <a:gd name="T5" fmla="*/ 792 h 826"/>
                <a:gd name="T6" fmla="*/ 119 w 271"/>
                <a:gd name="T7" fmla="*/ 0 h 826"/>
                <a:gd name="T8" fmla="*/ 152 w 271"/>
                <a:gd name="T9" fmla="*/ 0 h 826"/>
                <a:gd name="T10" fmla="*/ 267 w 271"/>
                <a:gd name="T11" fmla="*/ 601 h 826"/>
                <a:gd name="T12" fmla="*/ 135 w 271"/>
                <a:gd name="T13" fmla="*/ 826 h 826"/>
                <a:gd name="T14" fmla="*/ 4 w 271"/>
                <a:gd name="T15" fmla="*/ 601 h 826"/>
                <a:gd name="T16" fmla="*/ 10 w 271"/>
                <a:gd name="T17" fmla="*/ 578 h 826"/>
                <a:gd name="T18" fmla="*/ 33 w 271"/>
                <a:gd name="T19" fmla="*/ 584 h 826"/>
                <a:gd name="T20" fmla="*/ 150 w 271"/>
                <a:gd name="T21" fmla="*/ 784 h 826"/>
                <a:gd name="T22" fmla="*/ 121 w 271"/>
                <a:gd name="T23" fmla="*/ 784 h 826"/>
                <a:gd name="T24" fmla="*/ 238 w 271"/>
                <a:gd name="T25" fmla="*/ 584 h 826"/>
                <a:gd name="T26" fmla="*/ 261 w 271"/>
                <a:gd name="T27" fmla="*/ 578 h 826"/>
                <a:gd name="T28" fmla="*/ 267 w 271"/>
                <a:gd name="T29" fmla="*/ 601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826">
                  <a:moveTo>
                    <a:pt x="152" y="0"/>
                  </a:moveTo>
                  <a:lnTo>
                    <a:pt x="152" y="792"/>
                  </a:lnTo>
                  <a:lnTo>
                    <a:pt x="119" y="792"/>
                  </a:lnTo>
                  <a:lnTo>
                    <a:pt x="119" y="0"/>
                  </a:lnTo>
                  <a:lnTo>
                    <a:pt x="152" y="0"/>
                  </a:lnTo>
                  <a:close/>
                  <a:moveTo>
                    <a:pt x="267" y="601"/>
                  </a:moveTo>
                  <a:lnTo>
                    <a:pt x="135" y="826"/>
                  </a:lnTo>
                  <a:lnTo>
                    <a:pt x="4" y="601"/>
                  </a:lnTo>
                  <a:cubicBezTo>
                    <a:pt x="0" y="593"/>
                    <a:pt x="2" y="583"/>
                    <a:pt x="10" y="578"/>
                  </a:cubicBezTo>
                  <a:cubicBezTo>
                    <a:pt x="18" y="573"/>
                    <a:pt x="29" y="576"/>
                    <a:pt x="33" y="584"/>
                  </a:cubicBezTo>
                  <a:lnTo>
                    <a:pt x="150" y="784"/>
                  </a:lnTo>
                  <a:lnTo>
                    <a:pt x="121" y="784"/>
                  </a:lnTo>
                  <a:lnTo>
                    <a:pt x="238" y="584"/>
                  </a:lnTo>
                  <a:cubicBezTo>
                    <a:pt x="242" y="576"/>
                    <a:pt x="253" y="573"/>
                    <a:pt x="261" y="578"/>
                  </a:cubicBezTo>
                  <a:cubicBezTo>
                    <a:pt x="268" y="583"/>
                    <a:pt x="271" y="593"/>
                    <a:pt x="267" y="60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 noEditPoints="1"/>
            </p:cNvSpPr>
            <p:nvPr/>
          </p:nvSpPr>
          <p:spPr bwMode="auto">
            <a:xfrm>
              <a:off x="4247" y="2592"/>
              <a:ext cx="103" cy="187"/>
            </a:xfrm>
            <a:custGeom>
              <a:avLst/>
              <a:gdLst>
                <a:gd name="T0" fmla="*/ 305 w 543"/>
                <a:gd name="T1" fmla="*/ 0 h 1551"/>
                <a:gd name="T2" fmla="*/ 305 w 543"/>
                <a:gd name="T3" fmla="*/ 1484 h 1551"/>
                <a:gd name="T4" fmla="*/ 238 w 543"/>
                <a:gd name="T5" fmla="*/ 1484 h 1551"/>
                <a:gd name="T6" fmla="*/ 238 w 543"/>
                <a:gd name="T7" fmla="*/ 0 h 1551"/>
                <a:gd name="T8" fmla="*/ 305 w 543"/>
                <a:gd name="T9" fmla="*/ 0 h 1551"/>
                <a:gd name="T10" fmla="*/ 534 w 543"/>
                <a:gd name="T11" fmla="*/ 1101 h 1551"/>
                <a:gd name="T12" fmla="*/ 271 w 543"/>
                <a:gd name="T13" fmla="*/ 1551 h 1551"/>
                <a:gd name="T14" fmla="*/ 9 w 543"/>
                <a:gd name="T15" fmla="*/ 1101 h 1551"/>
                <a:gd name="T16" fmla="*/ 21 w 543"/>
                <a:gd name="T17" fmla="*/ 1056 h 1551"/>
                <a:gd name="T18" fmla="*/ 67 w 543"/>
                <a:gd name="T19" fmla="*/ 1068 h 1551"/>
                <a:gd name="T20" fmla="*/ 300 w 543"/>
                <a:gd name="T21" fmla="*/ 1468 h 1551"/>
                <a:gd name="T22" fmla="*/ 243 w 543"/>
                <a:gd name="T23" fmla="*/ 1468 h 1551"/>
                <a:gd name="T24" fmla="*/ 476 w 543"/>
                <a:gd name="T25" fmla="*/ 1068 h 1551"/>
                <a:gd name="T26" fmla="*/ 522 w 543"/>
                <a:gd name="T27" fmla="*/ 1056 h 1551"/>
                <a:gd name="T28" fmla="*/ 534 w 543"/>
                <a:gd name="T29" fmla="*/ 1101 h 1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1551">
                  <a:moveTo>
                    <a:pt x="305" y="0"/>
                  </a:moveTo>
                  <a:lnTo>
                    <a:pt x="305" y="1484"/>
                  </a:lnTo>
                  <a:lnTo>
                    <a:pt x="238" y="1484"/>
                  </a:lnTo>
                  <a:lnTo>
                    <a:pt x="238" y="0"/>
                  </a:lnTo>
                  <a:lnTo>
                    <a:pt x="305" y="0"/>
                  </a:lnTo>
                  <a:close/>
                  <a:moveTo>
                    <a:pt x="534" y="1101"/>
                  </a:moveTo>
                  <a:lnTo>
                    <a:pt x="271" y="1551"/>
                  </a:lnTo>
                  <a:lnTo>
                    <a:pt x="9" y="1101"/>
                  </a:lnTo>
                  <a:cubicBezTo>
                    <a:pt x="0" y="1085"/>
                    <a:pt x="5" y="1065"/>
                    <a:pt x="21" y="1056"/>
                  </a:cubicBezTo>
                  <a:cubicBezTo>
                    <a:pt x="37" y="1046"/>
                    <a:pt x="58" y="1052"/>
                    <a:pt x="67" y="1068"/>
                  </a:cubicBezTo>
                  <a:lnTo>
                    <a:pt x="300" y="1468"/>
                  </a:lnTo>
                  <a:lnTo>
                    <a:pt x="243" y="1468"/>
                  </a:lnTo>
                  <a:lnTo>
                    <a:pt x="476" y="1068"/>
                  </a:lnTo>
                  <a:cubicBezTo>
                    <a:pt x="485" y="1052"/>
                    <a:pt x="506" y="1046"/>
                    <a:pt x="522" y="1056"/>
                  </a:cubicBezTo>
                  <a:cubicBezTo>
                    <a:pt x="537" y="1065"/>
                    <a:pt x="543" y="1085"/>
                    <a:pt x="534" y="110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>
              <a:off x="2757" y="2957"/>
              <a:ext cx="3175" cy="0"/>
            </a:xfrm>
            <a:prstGeom prst="line">
              <a:avLst/>
            </a:prstGeom>
            <a:noFill/>
            <a:ln w="14288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 noEditPoints="1"/>
            </p:cNvSpPr>
            <p:nvPr/>
          </p:nvSpPr>
          <p:spPr bwMode="auto">
            <a:xfrm>
              <a:off x="2711" y="2957"/>
              <a:ext cx="104" cy="228"/>
            </a:xfrm>
            <a:custGeom>
              <a:avLst/>
              <a:gdLst>
                <a:gd name="T0" fmla="*/ 305 w 543"/>
                <a:gd name="T1" fmla="*/ 0 h 1901"/>
                <a:gd name="T2" fmla="*/ 305 w 543"/>
                <a:gd name="T3" fmla="*/ 1834 h 1901"/>
                <a:gd name="T4" fmla="*/ 238 w 543"/>
                <a:gd name="T5" fmla="*/ 1834 h 1901"/>
                <a:gd name="T6" fmla="*/ 238 w 543"/>
                <a:gd name="T7" fmla="*/ 0 h 1901"/>
                <a:gd name="T8" fmla="*/ 305 w 543"/>
                <a:gd name="T9" fmla="*/ 0 h 1901"/>
                <a:gd name="T10" fmla="*/ 534 w 543"/>
                <a:gd name="T11" fmla="*/ 1451 h 1901"/>
                <a:gd name="T12" fmla="*/ 271 w 543"/>
                <a:gd name="T13" fmla="*/ 1901 h 1901"/>
                <a:gd name="T14" fmla="*/ 9 w 543"/>
                <a:gd name="T15" fmla="*/ 1451 h 1901"/>
                <a:gd name="T16" fmla="*/ 21 w 543"/>
                <a:gd name="T17" fmla="*/ 1406 h 1901"/>
                <a:gd name="T18" fmla="*/ 67 w 543"/>
                <a:gd name="T19" fmla="*/ 1418 h 1901"/>
                <a:gd name="T20" fmla="*/ 67 w 543"/>
                <a:gd name="T21" fmla="*/ 1418 h 1901"/>
                <a:gd name="T22" fmla="*/ 300 w 543"/>
                <a:gd name="T23" fmla="*/ 1818 h 1901"/>
                <a:gd name="T24" fmla="*/ 243 w 543"/>
                <a:gd name="T25" fmla="*/ 1818 h 1901"/>
                <a:gd name="T26" fmla="*/ 476 w 543"/>
                <a:gd name="T27" fmla="*/ 1418 h 1901"/>
                <a:gd name="T28" fmla="*/ 522 w 543"/>
                <a:gd name="T29" fmla="*/ 1406 h 1901"/>
                <a:gd name="T30" fmla="*/ 534 w 543"/>
                <a:gd name="T31" fmla="*/ 1451 h 1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3" h="1901">
                  <a:moveTo>
                    <a:pt x="305" y="0"/>
                  </a:moveTo>
                  <a:lnTo>
                    <a:pt x="305" y="1834"/>
                  </a:lnTo>
                  <a:lnTo>
                    <a:pt x="238" y="1834"/>
                  </a:lnTo>
                  <a:lnTo>
                    <a:pt x="238" y="0"/>
                  </a:lnTo>
                  <a:lnTo>
                    <a:pt x="305" y="0"/>
                  </a:lnTo>
                  <a:close/>
                  <a:moveTo>
                    <a:pt x="534" y="1451"/>
                  </a:moveTo>
                  <a:lnTo>
                    <a:pt x="271" y="1901"/>
                  </a:lnTo>
                  <a:lnTo>
                    <a:pt x="9" y="1451"/>
                  </a:lnTo>
                  <a:cubicBezTo>
                    <a:pt x="0" y="1435"/>
                    <a:pt x="5" y="1415"/>
                    <a:pt x="21" y="1406"/>
                  </a:cubicBezTo>
                  <a:cubicBezTo>
                    <a:pt x="37" y="1396"/>
                    <a:pt x="58" y="1402"/>
                    <a:pt x="67" y="1418"/>
                  </a:cubicBezTo>
                  <a:lnTo>
                    <a:pt x="67" y="1418"/>
                  </a:lnTo>
                  <a:lnTo>
                    <a:pt x="300" y="1818"/>
                  </a:lnTo>
                  <a:lnTo>
                    <a:pt x="243" y="1818"/>
                  </a:lnTo>
                  <a:lnTo>
                    <a:pt x="476" y="1418"/>
                  </a:lnTo>
                  <a:cubicBezTo>
                    <a:pt x="485" y="1402"/>
                    <a:pt x="506" y="1396"/>
                    <a:pt x="522" y="1406"/>
                  </a:cubicBezTo>
                  <a:cubicBezTo>
                    <a:pt x="538" y="1415"/>
                    <a:pt x="543" y="1435"/>
                    <a:pt x="534" y="145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 noEditPoints="1"/>
            </p:cNvSpPr>
            <p:nvPr/>
          </p:nvSpPr>
          <p:spPr bwMode="auto">
            <a:xfrm>
              <a:off x="5887" y="2957"/>
              <a:ext cx="103" cy="228"/>
            </a:xfrm>
            <a:custGeom>
              <a:avLst/>
              <a:gdLst>
                <a:gd name="T0" fmla="*/ 305 w 543"/>
                <a:gd name="T1" fmla="*/ 0 h 1901"/>
                <a:gd name="T2" fmla="*/ 305 w 543"/>
                <a:gd name="T3" fmla="*/ 1834 h 1901"/>
                <a:gd name="T4" fmla="*/ 238 w 543"/>
                <a:gd name="T5" fmla="*/ 1834 h 1901"/>
                <a:gd name="T6" fmla="*/ 238 w 543"/>
                <a:gd name="T7" fmla="*/ 0 h 1901"/>
                <a:gd name="T8" fmla="*/ 305 w 543"/>
                <a:gd name="T9" fmla="*/ 0 h 1901"/>
                <a:gd name="T10" fmla="*/ 534 w 543"/>
                <a:gd name="T11" fmla="*/ 1451 h 1901"/>
                <a:gd name="T12" fmla="*/ 271 w 543"/>
                <a:gd name="T13" fmla="*/ 1901 h 1901"/>
                <a:gd name="T14" fmla="*/ 9 w 543"/>
                <a:gd name="T15" fmla="*/ 1451 h 1901"/>
                <a:gd name="T16" fmla="*/ 21 w 543"/>
                <a:gd name="T17" fmla="*/ 1406 h 1901"/>
                <a:gd name="T18" fmla="*/ 67 w 543"/>
                <a:gd name="T19" fmla="*/ 1418 h 1901"/>
                <a:gd name="T20" fmla="*/ 67 w 543"/>
                <a:gd name="T21" fmla="*/ 1418 h 1901"/>
                <a:gd name="T22" fmla="*/ 300 w 543"/>
                <a:gd name="T23" fmla="*/ 1818 h 1901"/>
                <a:gd name="T24" fmla="*/ 243 w 543"/>
                <a:gd name="T25" fmla="*/ 1818 h 1901"/>
                <a:gd name="T26" fmla="*/ 476 w 543"/>
                <a:gd name="T27" fmla="*/ 1418 h 1901"/>
                <a:gd name="T28" fmla="*/ 522 w 543"/>
                <a:gd name="T29" fmla="*/ 1406 h 1901"/>
                <a:gd name="T30" fmla="*/ 534 w 543"/>
                <a:gd name="T31" fmla="*/ 1451 h 1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3" h="1901">
                  <a:moveTo>
                    <a:pt x="305" y="0"/>
                  </a:moveTo>
                  <a:lnTo>
                    <a:pt x="305" y="1834"/>
                  </a:lnTo>
                  <a:lnTo>
                    <a:pt x="238" y="1834"/>
                  </a:lnTo>
                  <a:lnTo>
                    <a:pt x="238" y="0"/>
                  </a:lnTo>
                  <a:lnTo>
                    <a:pt x="305" y="0"/>
                  </a:lnTo>
                  <a:close/>
                  <a:moveTo>
                    <a:pt x="534" y="1451"/>
                  </a:moveTo>
                  <a:lnTo>
                    <a:pt x="271" y="1901"/>
                  </a:lnTo>
                  <a:lnTo>
                    <a:pt x="9" y="1451"/>
                  </a:lnTo>
                  <a:cubicBezTo>
                    <a:pt x="0" y="1435"/>
                    <a:pt x="5" y="1415"/>
                    <a:pt x="21" y="1406"/>
                  </a:cubicBezTo>
                  <a:cubicBezTo>
                    <a:pt x="37" y="1396"/>
                    <a:pt x="58" y="1402"/>
                    <a:pt x="67" y="1418"/>
                  </a:cubicBezTo>
                  <a:lnTo>
                    <a:pt x="67" y="1418"/>
                  </a:lnTo>
                  <a:lnTo>
                    <a:pt x="300" y="1818"/>
                  </a:lnTo>
                  <a:lnTo>
                    <a:pt x="243" y="1818"/>
                  </a:lnTo>
                  <a:lnTo>
                    <a:pt x="476" y="1418"/>
                  </a:lnTo>
                  <a:cubicBezTo>
                    <a:pt x="485" y="1402"/>
                    <a:pt x="506" y="1396"/>
                    <a:pt x="522" y="1406"/>
                  </a:cubicBezTo>
                  <a:cubicBezTo>
                    <a:pt x="538" y="1415"/>
                    <a:pt x="543" y="1435"/>
                    <a:pt x="534" y="145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 noEditPoints="1"/>
            </p:cNvSpPr>
            <p:nvPr/>
          </p:nvSpPr>
          <p:spPr bwMode="auto">
            <a:xfrm>
              <a:off x="4299" y="2957"/>
              <a:ext cx="104" cy="204"/>
            </a:xfrm>
            <a:custGeom>
              <a:avLst/>
              <a:gdLst>
                <a:gd name="T0" fmla="*/ 305 w 543"/>
                <a:gd name="T1" fmla="*/ 0 h 1701"/>
                <a:gd name="T2" fmla="*/ 305 w 543"/>
                <a:gd name="T3" fmla="*/ 1634 h 1701"/>
                <a:gd name="T4" fmla="*/ 238 w 543"/>
                <a:gd name="T5" fmla="*/ 1634 h 1701"/>
                <a:gd name="T6" fmla="*/ 238 w 543"/>
                <a:gd name="T7" fmla="*/ 0 h 1701"/>
                <a:gd name="T8" fmla="*/ 305 w 543"/>
                <a:gd name="T9" fmla="*/ 0 h 1701"/>
                <a:gd name="T10" fmla="*/ 534 w 543"/>
                <a:gd name="T11" fmla="*/ 1251 h 1701"/>
                <a:gd name="T12" fmla="*/ 271 w 543"/>
                <a:gd name="T13" fmla="*/ 1701 h 1701"/>
                <a:gd name="T14" fmla="*/ 9 w 543"/>
                <a:gd name="T15" fmla="*/ 1251 h 1701"/>
                <a:gd name="T16" fmla="*/ 21 w 543"/>
                <a:gd name="T17" fmla="*/ 1206 h 1701"/>
                <a:gd name="T18" fmla="*/ 67 w 543"/>
                <a:gd name="T19" fmla="*/ 1218 h 1701"/>
                <a:gd name="T20" fmla="*/ 300 w 543"/>
                <a:gd name="T21" fmla="*/ 1618 h 1701"/>
                <a:gd name="T22" fmla="*/ 243 w 543"/>
                <a:gd name="T23" fmla="*/ 1618 h 1701"/>
                <a:gd name="T24" fmla="*/ 476 w 543"/>
                <a:gd name="T25" fmla="*/ 1218 h 1701"/>
                <a:gd name="T26" fmla="*/ 522 w 543"/>
                <a:gd name="T27" fmla="*/ 1206 h 1701"/>
                <a:gd name="T28" fmla="*/ 534 w 543"/>
                <a:gd name="T29" fmla="*/ 1251 h 1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1701">
                  <a:moveTo>
                    <a:pt x="305" y="0"/>
                  </a:moveTo>
                  <a:lnTo>
                    <a:pt x="305" y="1634"/>
                  </a:lnTo>
                  <a:lnTo>
                    <a:pt x="238" y="1634"/>
                  </a:lnTo>
                  <a:lnTo>
                    <a:pt x="238" y="0"/>
                  </a:lnTo>
                  <a:lnTo>
                    <a:pt x="305" y="0"/>
                  </a:lnTo>
                  <a:close/>
                  <a:moveTo>
                    <a:pt x="534" y="1251"/>
                  </a:moveTo>
                  <a:lnTo>
                    <a:pt x="271" y="1701"/>
                  </a:lnTo>
                  <a:lnTo>
                    <a:pt x="9" y="1251"/>
                  </a:lnTo>
                  <a:cubicBezTo>
                    <a:pt x="0" y="1235"/>
                    <a:pt x="5" y="1215"/>
                    <a:pt x="21" y="1206"/>
                  </a:cubicBezTo>
                  <a:cubicBezTo>
                    <a:pt x="37" y="1196"/>
                    <a:pt x="58" y="1202"/>
                    <a:pt x="67" y="1218"/>
                  </a:cubicBezTo>
                  <a:lnTo>
                    <a:pt x="300" y="1618"/>
                  </a:lnTo>
                  <a:lnTo>
                    <a:pt x="243" y="1618"/>
                  </a:lnTo>
                  <a:lnTo>
                    <a:pt x="476" y="1218"/>
                  </a:lnTo>
                  <a:cubicBezTo>
                    <a:pt x="485" y="1202"/>
                    <a:pt x="506" y="1196"/>
                    <a:pt x="522" y="1206"/>
                  </a:cubicBezTo>
                  <a:cubicBezTo>
                    <a:pt x="537" y="1215"/>
                    <a:pt x="543" y="1235"/>
                    <a:pt x="534" y="1251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44"/>
            <p:cNvSpPr>
              <a:spLocks noChangeArrowheads="1"/>
            </p:cNvSpPr>
            <p:nvPr/>
          </p:nvSpPr>
          <p:spPr bwMode="auto">
            <a:xfrm>
              <a:off x="7036" y="2365"/>
              <a:ext cx="11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06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44"/>
            <p:cNvSpPr>
              <a:spLocks noChangeArrowheads="1"/>
            </p:cNvSpPr>
            <p:nvPr/>
          </p:nvSpPr>
          <p:spPr bwMode="auto">
            <a:xfrm>
              <a:off x="4235" y="2312"/>
              <a:ext cx="17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04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507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522" y="312091"/>
            <a:ext cx="10928412" cy="623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5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889" y="408373"/>
            <a:ext cx="11123721" cy="664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912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49" y="514905"/>
            <a:ext cx="11150352" cy="607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733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816" y="399496"/>
            <a:ext cx="10494124" cy="561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50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268" y="550416"/>
            <a:ext cx="9556500" cy="560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832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81" y="467784"/>
            <a:ext cx="11070453" cy="592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25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26" y="852257"/>
            <a:ext cx="11338066" cy="504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5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77" y="643658"/>
            <a:ext cx="11173670" cy="554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38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117" y="1127464"/>
            <a:ext cx="10811283" cy="435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9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3682" y="999187"/>
            <a:ext cx="1093278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Baamini" pitchFamily="2" charset="0"/>
            </a:endParaRPr>
          </a:p>
          <a:p>
            <a:r>
              <a:rPr lang="en-US" dirty="0">
                <a:latin typeface="Baamini" pitchFamily="2" charset="0"/>
              </a:rPr>
              <a:t>•	</a:t>
            </a:r>
            <a:r>
              <a:rPr lang="en-US" sz="2000" b="1" dirty="0">
                <a:latin typeface="Baamini" pitchFamily="2" charset="0"/>
              </a:rPr>
              <a:t>1815 k; </a:t>
            </a:r>
            <a:r>
              <a:rPr lang="en-US" sz="2000" b="1" dirty="0" err="1">
                <a:latin typeface="Baamini" pitchFamily="2" charset="0"/>
              </a:rPr>
              <a:t>Mz;bypUe;J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gpupj;jhdpa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Ml;rp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eltbf;iffSf;fhd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nryTfs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tUkhdj;ij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tpl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mjpfupj;Jr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nrd;wik</a:t>
            </a:r>
            <a:r>
              <a:rPr lang="en-US" sz="2000" b="1" dirty="0">
                <a:latin typeface="Baamini" pitchFamily="2" charset="0"/>
              </a:rPr>
              <a:t>.</a:t>
            </a:r>
          </a:p>
          <a:p>
            <a:r>
              <a:rPr lang="en-US" sz="2000" b="1" dirty="0">
                <a:latin typeface="Baamini" pitchFamily="2" charset="0"/>
              </a:rPr>
              <a:t>•	,</a:t>
            </a:r>
            <a:r>
              <a:rPr lang="en-US" sz="2000" b="1" dirty="0" err="1">
                <a:latin typeface="Baamini" pitchFamily="2" charset="0"/>
              </a:rPr>
              <a:t>jdhy</a:t>
            </a:r>
            <a:r>
              <a:rPr lang="en-US" sz="2000" b="1" dirty="0">
                <a:latin typeface="Baamini" pitchFamily="2" charset="0"/>
              </a:rPr>
              <a:t>; ,</a:t>
            </a:r>
            <a:r>
              <a:rPr lang="en-US" sz="2000" b="1" dirty="0" err="1">
                <a:latin typeface="Baamini" pitchFamily="2" charset="0"/>
              </a:rPr>
              <a:t>yq;if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MSdu;fs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ehl;bd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nryTfis</a:t>
            </a:r>
            <a:r>
              <a:rPr lang="en-US" sz="2000" b="1" dirty="0">
                <a:latin typeface="Baamini" pitchFamily="2" charset="0"/>
              </a:rPr>
              <a:t> &lt;</a:t>
            </a:r>
            <a:r>
              <a:rPr lang="en-US" sz="2000" b="1" dirty="0" err="1">
                <a:latin typeface="Baamini" pitchFamily="2" charset="0"/>
              </a:rPr>
              <a:t>Lnra;a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gpupj;jhdpa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murplk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gzk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ngw;Wf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nfhs;s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Neu;e;jJ</a:t>
            </a:r>
            <a:r>
              <a:rPr lang="en-US" sz="2000" b="1" dirty="0">
                <a:latin typeface="Baamini" pitchFamily="2" charset="0"/>
              </a:rPr>
              <a:t>.</a:t>
            </a:r>
          </a:p>
          <a:p>
            <a:r>
              <a:rPr lang="en-US" sz="2000" b="1" dirty="0">
                <a:latin typeface="Baamini" pitchFamily="2" charset="0"/>
              </a:rPr>
              <a:t>•	</a:t>
            </a:r>
            <a:r>
              <a:rPr lang="en-US" sz="2000" b="1" dirty="0" err="1">
                <a:latin typeface="Baamini" pitchFamily="2" charset="0"/>
              </a:rPr>
              <a:t>FbNaw;w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ehnlhd;wpd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Njitf;fhf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njhlu;e;Jk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gzk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nrytpLtij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gpupj;jhdpa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muR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tpUk;gtpy;iy</a:t>
            </a:r>
            <a:r>
              <a:rPr lang="en-US" sz="2000" b="1" dirty="0">
                <a:latin typeface="Baamini" pitchFamily="2" charset="0"/>
              </a:rPr>
              <a:t>.</a:t>
            </a:r>
          </a:p>
          <a:p>
            <a:r>
              <a:rPr lang="en-US" sz="2000" b="1" dirty="0">
                <a:latin typeface="Baamini" pitchFamily="2" charset="0"/>
              </a:rPr>
              <a:t>•	,g; </a:t>
            </a:r>
            <a:r>
              <a:rPr lang="en-US" sz="2000" b="1" dirty="0" err="1">
                <a:latin typeface="Baamini" pitchFamily="2" charset="0"/>
              </a:rPr>
              <a:t>gpur;rpidf;F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jPu;T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toq;ff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FbNaw;w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ehl;Lr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nrayhsuhy</a:t>
            </a:r>
            <a:r>
              <a:rPr lang="en-US" sz="2000" b="1" dirty="0">
                <a:latin typeface="Baamini" pitchFamily="2" charset="0"/>
              </a:rPr>
              <a:t>;  W.H.G. </a:t>
            </a:r>
            <a:r>
              <a:rPr lang="en-US" sz="2000" b="1" dirty="0" err="1">
                <a:latin typeface="Baamini" pitchFamily="2" charset="0"/>
              </a:rPr>
              <a:t>Nfhy;GW</a:t>
            </a:r>
            <a:r>
              <a:rPr lang="en-US" sz="2000" b="1" dirty="0">
                <a:latin typeface="Baamini" pitchFamily="2" charset="0"/>
              </a:rPr>
              <a:t>}f; ,</a:t>
            </a:r>
            <a:r>
              <a:rPr lang="en-US" sz="2000" b="1" dirty="0" err="1">
                <a:latin typeface="Baamini" pitchFamily="2" charset="0"/>
              </a:rPr>
              <a:t>yq;iff;F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mDg;gp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itf;fg;gl;lhu</a:t>
            </a:r>
            <a:r>
              <a:rPr lang="en-US" sz="2000" b="1" dirty="0">
                <a:latin typeface="Baamini" pitchFamily="2" charset="0"/>
              </a:rPr>
              <a:t>;.</a:t>
            </a:r>
          </a:p>
          <a:p>
            <a:endParaRPr lang="en-US" sz="2000" b="1" dirty="0">
              <a:latin typeface="Baamini" pitchFamily="2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Baamini" pitchFamily="2" charset="0"/>
              </a:rPr>
              <a:t>1829y; ,</a:t>
            </a:r>
            <a:r>
              <a:rPr lang="en-US" sz="2000" b="1" dirty="0" err="1">
                <a:latin typeface="Baamini" pitchFamily="2" charset="0"/>
              </a:rPr>
              <a:t>yq;if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te;j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Nfhy;GW</a:t>
            </a:r>
            <a:r>
              <a:rPr lang="en-US" sz="2000" b="1" dirty="0">
                <a:latin typeface="Baamini" pitchFamily="2" charset="0"/>
              </a:rPr>
              <a:t>}f; </a:t>
            </a:r>
            <a:r>
              <a:rPr lang="en-US" sz="2000" b="1" dirty="0" err="1">
                <a:latin typeface="Baamini" pitchFamily="2" charset="0"/>
              </a:rPr>
              <a:t>epu;thfk</a:t>
            </a:r>
            <a:r>
              <a:rPr lang="en-US" sz="2000" b="1" dirty="0">
                <a:latin typeface="Baamini" pitchFamily="2" charset="0"/>
              </a:rPr>
              <a:t>;&gt;</a:t>
            </a:r>
            <a:r>
              <a:rPr lang="en-US" sz="2000" b="1" dirty="0" err="1">
                <a:latin typeface="Baamini" pitchFamily="2" charset="0"/>
              </a:rPr>
              <a:t>tUkhdk</a:t>
            </a:r>
            <a:r>
              <a:rPr lang="en-US" sz="2000" b="1" dirty="0">
                <a:latin typeface="Baamini" pitchFamily="2" charset="0"/>
              </a:rPr>
              <a:t>;&gt;</a:t>
            </a:r>
            <a:r>
              <a:rPr lang="en-US" sz="2000" b="1" dirty="0" err="1">
                <a:latin typeface="Baamini" pitchFamily="2" charset="0"/>
              </a:rPr>
              <a:t>murepWtdq;fs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vd;gtw;iwAk</a:t>
            </a:r>
            <a:r>
              <a:rPr lang="en-US" sz="2000" b="1" dirty="0">
                <a:latin typeface="Baamini" pitchFamily="2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b="1" dirty="0">
              <a:latin typeface="Baamini" pitchFamily="2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Baamini" pitchFamily="2" charset="0"/>
              </a:rPr>
              <a:t>1830y; </a:t>
            </a:r>
            <a:r>
              <a:rPr lang="en-US" sz="2000" b="1" dirty="0" err="1">
                <a:latin typeface="Baamini" pitchFamily="2" charset="0"/>
              </a:rPr>
              <a:t>te;j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rhu;s</a:t>
            </a:r>
            <a:r>
              <a:rPr lang="en-US" sz="2000" b="1" dirty="0">
                <a:latin typeface="Baamini" pitchFamily="2" charset="0"/>
              </a:rPr>
              <a:t>;]; </a:t>
            </a:r>
            <a:r>
              <a:rPr lang="en-US" sz="2000" b="1" dirty="0" err="1">
                <a:latin typeface="Baamini" pitchFamily="2" charset="0"/>
              </a:rPr>
              <a:t>vr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fkud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ePjpj;Jiw</a:t>
            </a: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gw;wpAk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Muha;e;jdu</a:t>
            </a:r>
            <a:r>
              <a:rPr lang="en-US" sz="2000" b="1" dirty="0">
                <a:latin typeface="Baamini" pitchFamily="2" charset="0"/>
              </a:rPr>
              <a:t>;.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b="1" dirty="0">
              <a:latin typeface="Baamini" pitchFamily="2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Baamini" pitchFamily="2" charset="0"/>
              </a:rPr>
              <a:t> </a:t>
            </a:r>
            <a:r>
              <a:rPr lang="en-US" sz="2000" b="1" dirty="0" err="1">
                <a:latin typeface="Baamini" pitchFamily="2" charset="0"/>
              </a:rPr>
              <a:t>Nfhy;GW</a:t>
            </a:r>
            <a:r>
              <a:rPr lang="en-US" sz="2000" b="1" dirty="0">
                <a:latin typeface="Baamini" pitchFamily="2" charset="0"/>
              </a:rPr>
              <a:t>}f;  </a:t>
            </a:r>
            <a:r>
              <a:rPr lang="en-US" sz="2000" b="1" dirty="0" err="1">
                <a:latin typeface="Baamini" pitchFamily="2" charset="0"/>
              </a:rPr>
              <a:t>Mizf;FOtpd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MNyhridfspd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mbg;gilapy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murpay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rPu;jpUj;jk</a:t>
            </a:r>
            <a:r>
              <a:rPr lang="en-US" sz="2000" b="1" dirty="0">
                <a:latin typeface="Baamini" pitchFamily="2" charset="0"/>
              </a:rPr>
              <a:t>; 1833k; </a:t>
            </a:r>
            <a:r>
              <a:rPr lang="en-US" sz="2000" b="1" dirty="0" err="1">
                <a:latin typeface="Baamini" pitchFamily="2" charset="0"/>
              </a:rPr>
              <a:t>Mz;by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mwpKfk</a:t>
            </a:r>
            <a:r>
              <a:rPr lang="en-US" sz="2000" b="1" dirty="0">
                <a:latin typeface="Baamini" pitchFamily="2" charset="0"/>
              </a:rPr>
              <a:t>; </a:t>
            </a:r>
            <a:r>
              <a:rPr lang="en-US" sz="2000" b="1" dirty="0" err="1">
                <a:latin typeface="Baamini" pitchFamily="2" charset="0"/>
              </a:rPr>
              <a:t>nra;ag;gl;lJ</a:t>
            </a:r>
            <a:r>
              <a:rPr lang="en-US" sz="2000" b="1" dirty="0">
                <a:latin typeface="Baamini" pitchFamily="2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 rot="10800000" flipV="1">
            <a:off x="956804" y="722188"/>
            <a:ext cx="976146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077" y="537522"/>
            <a:ext cx="192500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mwpKfk</a:t>
            </a:r>
            <a:r>
              <a:rPr lang="en-US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763326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591" y="488479"/>
            <a:ext cx="10906705" cy="33932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347" y="4040930"/>
            <a:ext cx="9206143" cy="258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30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789" y="1411549"/>
            <a:ext cx="10946168" cy="44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16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44971"/>
            <a:ext cx="10741980" cy="676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973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227" y="619205"/>
            <a:ext cx="11228643" cy="571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08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281" y="579902"/>
            <a:ext cx="10611446" cy="612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25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907" y="186433"/>
            <a:ext cx="8620217" cy="628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0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5724" y="1338614"/>
            <a:ext cx="1125688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Baamini" pitchFamily="2" charset="0"/>
            </a:endParaRPr>
          </a:p>
          <a:p>
            <a:r>
              <a:rPr lang="en-US" sz="2800" dirty="0">
                <a:latin typeface="Baamini" pitchFamily="2" charset="0"/>
              </a:rPr>
              <a:t>•</a:t>
            </a:r>
            <a:r>
              <a:rPr lang="en-US" dirty="0">
                <a:latin typeface="Baamini" pitchFamily="2" charset="0"/>
              </a:rPr>
              <a:t>	</a:t>
            </a:r>
            <a:r>
              <a:rPr lang="en-US" sz="2800" dirty="0" err="1">
                <a:latin typeface="Baamini" pitchFamily="2" charset="0"/>
              </a:rPr>
              <a:t>rl;lthf;ff</a:t>
            </a:r>
            <a:r>
              <a:rPr lang="en-US" sz="2800" dirty="0">
                <a:latin typeface="Baamini" pitchFamily="2" charset="0"/>
              </a:rPr>
              <a:t>; </a:t>
            </a:r>
            <a:r>
              <a:rPr lang="en-US" sz="2800" dirty="0" err="1">
                <a:latin typeface="Baamini" pitchFamily="2" charset="0"/>
              </a:rPr>
              <a:t>fofk</a:t>
            </a:r>
            <a:r>
              <a:rPr lang="en-US" sz="2800" dirty="0">
                <a:latin typeface="Baamini" pitchFamily="2" charset="0"/>
              </a:rPr>
              <a:t>;&gt; </a:t>
            </a:r>
            <a:r>
              <a:rPr lang="en-US" sz="2800" dirty="0" err="1">
                <a:latin typeface="Baamini" pitchFamily="2" charset="0"/>
              </a:rPr>
              <a:t>rl;lepu;thff</a:t>
            </a:r>
            <a:r>
              <a:rPr lang="en-US" sz="2800" dirty="0">
                <a:latin typeface="Baamini" pitchFamily="2" charset="0"/>
              </a:rPr>
              <a:t>; </a:t>
            </a:r>
            <a:r>
              <a:rPr lang="en-US" sz="2800" dirty="0" err="1">
                <a:latin typeface="Baamini" pitchFamily="2" charset="0"/>
              </a:rPr>
              <a:t>fofk</a:t>
            </a:r>
            <a:r>
              <a:rPr lang="en-US" sz="2800" dirty="0">
                <a:latin typeface="Baamini" pitchFamily="2" charset="0"/>
              </a:rPr>
              <a:t>; </a:t>
            </a:r>
            <a:r>
              <a:rPr lang="en-US" sz="2800" dirty="0" err="1">
                <a:latin typeface="Baamini" pitchFamily="2" charset="0"/>
              </a:rPr>
              <a:t>vd;gd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mikf;fg;gl;ld</a:t>
            </a:r>
            <a:r>
              <a:rPr lang="en-US" sz="2800" dirty="0">
                <a:latin typeface="Baamini" pitchFamily="2" charset="0"/>
              </a:rPr>
              <a:t>.</a:t>
            </a:r>
          </a:p>
          <a:p>
            <a:endParaRPr lang="en-US" sz="2800" dirty="0">
              <a:latin typeface="Baamini" pitchFamily="2" charset="0"/>
            </a:endParaRPr>
          </a:p>
          <a:p>
            <a:r>
              <a:rPr lang="en-US" sz="2800" dirty="0">
                <a:latin typeface="Baamini" pitchFamily="2" charset="0"/>
              </a:rPr>
              <a:t>•	</a:t>
            </a:r>
            <a:r>
              <a:rPr lang="en-US" sz="2800" dirty="0" err="1">
                <a:latin typeface="Baamini" pitchFamily="2" charset="0"/>
              </a:rPr>
              <a:t>fz;bAk</a:t>
            </a:r>
            <a:r>
              <a:rPr lang="en-US" sz="2800" dirty="0">
                <a:latin typeface="Baamini" pitchFamily="2" charset="0"/>
              </a:rPr>
              <a:t>; </a:t>
            </a:r>
            <a:r>
              <a:rPr lang="en-US" sz="2800" dirty="0" err="1">
                <a:latin typeface="Baamini" pitchFamily="2" charset="0"/>
              </a:rPr>
              <a:t>fiuNahuKk</a:t>
            </a:r>
            <a:r>
              <a:rPr lang="en-US" sz="2800" dirty="0">
                <a:latin typeface="Baamini" pitchFamily="2" charset="0"/>
              </a:rPr>
              <a:t>; </a:t>
            </a:r>
            <a:r>
              <a:rPr lang="en-US" sz="2800" dirty="0" err="1">
                <a:latin typeface="Baamini" pitchFamily="2" charset="0"/>
              </a:rPr>
              <a:t>xd;wpidf;fg;gl;L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xNu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Ml;rpf;Fl;gl;lJ</a:t>
            </a:r>
            <a:r>
              <a:rPr lang="en-US" sz="2800" dirty="0">
                <a:latin typeface="Baamini" pitchFamily="2" charset="0"/>
              </a:rPr>
              <a:t>.</a:t>
            </a:r>
          </a:p>
          <a:p>
            <a:endParaRPr lang="en-US" sz="2800" dirty="0">
              <a:latin typeface="Baamini" pitchFamily="2" charset="0"/>
            </a:endParaRPr>
          </a:p>
          <a:p>
            <a:r>
              <a:rPr lang="en-US" sz="2800" dirty="0">
                <a:latin typeface="Baamini" pitchFamily="2" charset="0"/>
              </a:rPr>
              <a:t>•	</a:t>
            </a:r>
            <a:r>
              <a:rPr lang="en-US" sz="2800" dirty="0" err="1">
                <a:latin typeface="Baamini" pitchFamily="2" charset="0"/>
              </a:rPr>
              <a:t>ehL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Ie;J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khfhzq;fshfg</a:t>
            </a:r>
            <a:r>
              <a:rPr lang="en-US" sz="2800" dirty="0">
                <a:latin typeface="Baamini" pitchFamily="2" charset="0"/>
              </a:rPr>
              <a:t>; </a:t>
            </a:r>
            <a:r>
              <a:rPr lang="en-US" sz="2800" dirty="0" err="1">
                <a:latin typeface="Baamini" pitchFamily="2" charset="0"/>
              </a:rPr>
              <a:t>gpupf;fg;gl;lJ</a:t>
            </a:r>
            <a:endParaRPr lang="en-US" sz="2800" dirty="0">
              <a:latin typeface="Baamini" pitchFamily="2" charset="0"/>
            </a:endParaRPr>
          </a:p>
          <a:p>
            <a:r>
              <a:rPr lang="en-US" sz="2800" dirty="0">
                <a:latin typeface="Baamini" pitchFamily="2" charset="0"/>
              </a:rPr>
              <a:t>  </a:t>
            </a:r>
          </a:p>
          <a:p>
            <a:r>
              <a:rPr lang="en-US" sz="2800" dirty="0">
                <a:latin typeface="Baamini" pitchFamily="2" charset="0"/>
              </a:rPr>
              <a:t>•	</a:t>
            </a:r>
            <a:r>
              <a:rPr lang="en-US" sz="2800" dirty="0" err="1">
                <a:latin typeface="Baamini" pitchFamily="2" charset="0"/>
              </a:rPr>
              <a:t>fl;lha</a:t>
            </a:r>
            <a:r>
              <a:rPr lang="en-US" sz="2800" dirty="0">
                <a:latin typeface="Baamini" pitchFamily="2" charset="0"/>
              </a:rPr>
              <a:t> ,</a:t>
            </a:r>
            <a:r>
              <a:rPr lang="en-US" sz="2800" dirty="0" err="1">
                <a:latin typeface="Baamini" pitchFamily="2" charset="0"/>
              </a:rPr>
              <a:t>uhrfhupa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Kiw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ePf;fg;gl;lJ</a:t>
            </a:r>
            <a:r>
              <a:rPr lang="en-US" sz="2800" dirty="0">
                <a:latin typeface="Baamini" pitchFamily="2" charset="0"/>
              </a:rPr>
              <a:t>.</a:t>
            </a:r>
          </a:p>
          <a:p>
            <a:r>
              <a:rPr lang="en-US" sz="2800" dirty="0">
                <a:latin typeface="Baamini" pitchFamily="2" charset="0"/>
              </a:rPr>
              <a:t> </a:t>
            </a:r>
          </a:p>
          <a:p>
            <a:r>
              <a:rPr lang="en-US" sz="2800" dirty="0">
                <a:latin typeface="Baamini" pitchFamily="2" charset="0"/>
              </a:rPr>
              <a:t>•	</a:t>
            </a:r>
            <a:r>
              <a:rPr lang="en-US" sz="2800" dirty="0" err="1">
                <a:latin typeface="Baamini" pitchFamily="2" charset="0"/>
              </a:rPr>
              <a:t>murpd</a:t>
            </a:r>
            <a:r>
              <a:rPr lang="en-US" sz="2800" dirty="0">
                <a:latin typeface="Baamini" pitchFamily="2" charset="0"/>
              </a:rPr>
              <a:t>; </a:t>
            </a:r>
            <a:r>
              <a:rPr lang="en-US" sz="2800" dirty="0" err="1">
                <a:latin typeface="Baamini" pitchFamily="2" charset="0"/>
              </a:rPr>
              <a:t>tu;j;jf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VfNghf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cupik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ePf;fg;gl;lJ</a:t>
            </a:r>
            <a:r>
              <a:rPr lang="en-US" sz="2800" dirty="0">
                <a:latin typeface="Baamini" pitchFamily="2" charset="0"/>
              </a:rPr>
              <a:t>.</a:t>
            </a:r>
          </a:p>
          <a:p>
            <a:endParaRPr lang="en-US" sz="2800" dirty="0">
              <a:latin typeface="Baamini" pitchFamily="2" charset="0"/>
            </a:endParaRPr>
          </a:p>
          <a:p>
            <a:r>
              <a:rPr lang="en-US" sz="2800" dirty="0">
                <a:latin typeface="Baamini" pitchFamily="2" charset="0"/>
              </a:rPr>
              <a:t>•	</a:t>
            </a:r>
            <a:r>
              <a:rPr lang="en-US" sz="2800" dirty="0" err="1">
                <a:latin typeface="Baamini" pitchFamily="2" charset="0"/>
              </a:rPr>
              <a:t>Mq;fpyf;fy;tp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mur</a:t>
            </a:r>
            <a:r>
              <a:rPr lang="en-US" sz="2800" dirty="0">
                <a:latin typeface="Baamini" pitchFamily="2" charset="0"/>
              </a:rPr>
              <a:t> </a:t>
            </a:r>
            <a:r>
              <a:rPr lang="en-US" sz="2800" dirty="0" err="1">
                <a:latin typeface="Baamini" pitchFamily="2" charset="0"/>
              </a:rPr>
              <a:t>nfhs;ifahf;fg;gl;lik</a:t>
            </a:r>
            <a:r>
              <a:rPr lang="en-US" sz="2800" dirty="0">
                <a:latin typeface="Baamini" pitchFamily="2" charset="0"/>
              </a:rPr>
              <a:t>.</a:t>
            </a:r>
          </a:p>
          <a:p>
            <a:r>
              <a:rPr lang="en-US" sz="2800" dirty="0">
                <a:latin typeface="Baamini" pitchFamily="2" charset="0"/>
              </a:rPr>
              <a:t>            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 rot="10800000" flipV="1">
            <a:off x="234861" y="415284"/>
            <a:ext cx="113332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36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Nfhy;GW</a:t>
            </a:r>
            <a:r>
              <a:rPr lang="en-US" sz="3600" b="1" cap="none" spc="0" dirty="0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}f;; </a:t>
            </a:r>
            <a:r>
              <a:rPr lang="en-US" sz="36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rPu;jpUj;jj;jpd</a:t>
            </a:r>
            <a:r>
              <a:rPr lang="en-US" sz="3600" b="1" cap="none" spc="0" dirty="0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; </a:t>
            </a:r>
            <a:r>
              <a:rPr lang="en-US" sz="36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Kf;fpa</a:t>
            </a:r>
            <a:r>
              <a:rPr lang="en-US" sz="3600" b="1" cap="none" spc="0" dirty="0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 </a:t>
            </a:r>
            <a:r>
              <a:rPr lang="en-US" sz="3600" cap="none" spc="0" dirty="0" err="1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mk;rq;fs</a:t>
            </a:r>
            <a:r>
              <a:rPr lang="en-US" sz="3600" cap="none" spc="0" dirty="0">
                <a:ln w="6600">
                  <a:solidFill>
                    <a:schemeClr val="accent2"/>
                  </a:solidFill>
                  <a:prstDash val="solid"/>
                </a:ln>
                <a:latin typeface="Baamini" pitchFamily="2" charset="0"/>
              </a:rPr>
              <a:t>;</a:t>
            </a:r>
            <a:endParaRPr lang="en-US" sz="3600" cap="none" spc="0" dirty="0">
              <a:ln w="6600">
                <a:solidFill>
                  <a:schemeClr val="accent2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2621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1414294" y="574089"/>
            <a:ext cx="9505950" cy="5886450"/>
            <a:chOff x="1414294" y="574089"/>
            <a:chExt cx="9505950" cy="5886450"/>
          </a:xfrm>
        </p:grpSpPr>
        <p:grpSp>
          <p:nvGrpSpPr>
            <p:cNvPr id="3" name="Group 4"/>
            <p:cNvGrpSpPr>
              <a:grpSpLocks noChangeAspect="1"/>
            </p:cNvGrpSpPr>
            <p:nvPr/>
          </p:nvGrpSpPr>
          <p:grpSpPr bwMode="auto">
            <a:xfrm>
              <a:off x="1414294" y="574089"/>
              <a:ext cx="9505950" cy="5886450"/>
              <a:chOff x="958" y="384"/>
              <a:chExt cx="5988" cy="3708"/>
            </a:xfrm>
          </p:grpSpPr>
          <p:sp>
            <p:nvSpPr>
              <p:cNvPr id="4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958" y="384"/>
                <a:ext cx="5892" cy="37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Rectangle 5"/>
              <p:cNvSpPr>
                <a:spLocks noChangeArrowheads="1"/>
              </p:cNvSpPr>
              <p:nvPr/>
            </p:nvSpPr>
            <p:spPr bwMode="auto">
              <a:xfrm>
                <a:off x="1915" y="492"/>
                <a:ext cx="2374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lankaram" pitchFamily="2" charset="0"/>
                  </a:rPr>
                  <a:t>rl;lthf;ff</a:t>
                </a:r>
                <a:r>
                  <a:rPr kumimoji="0" lang="en-US" altLang="en-US" sz="3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lankaram" pitchFamily="2" charset="0"/>
                  </a:rPr>
                  <a:t>; </a:t>
                </a:r>
                <a:r>
                  <a:rPr kumimoji="0" lang="en-US" altLang="en-US" sz="3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lankaram" pitchFamily="2" charset="0"/>
                  </a:rPr>
                  <a:t>fofk</a:t>
                </a:r>
                <a:r>
                  <a:rPr kumimoji="0" lang="en-US" altLang="en-US" sz="3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lankaram" pitchFamily="2" charset="0"/>
                  </a:rPr>
                  <a:t>;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4386" y="497"/>
                <a:ext cx="86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lankaram" pitchFamily="2" charset="0"/>
                  </a:rPr>
                  <a:t>-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4758" y="397"/>
                <a:ext cx="159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lankar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>
                <a:off x="4532" y="497"/>
                <a:ext cx="582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lankaram" pitchFamily="2" charset="0"/>
                  </a:rPr>
                  <a:t>1833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5486" y="397"/>
                <a:ext cx="159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lankar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958" y="814"/>
                <a:ext cx="279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 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>
                <a:off x="3294" y="818"/>
                <a:ext cx="146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15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3861" y="814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958" y="1109"/>
                <a:ext cx="36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1315" y="1109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958" y="1403"/>
                <a:ext cx="45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1404" y="1403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>
                <a:off x="958" y="1698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>
                <a:off x="958" y="1992"/>
                <a:ext cx="18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19"/>
              <p:cNvSpPr>
                <a:spLocks noChangeArrowheads="1"/>
              </p:cNvSpPr>
              <p:nvPr/>
            </p:nvSpPr>
            <p:spPr bwMode="auto">
              <a:xfrm>
                <a:off x="1023" y="1769"/>
                <a:ext cx="1873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cj;jpNahf</a:t>
                </a: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r>
                  <a:rPr kumimoji="0" lang="en-US" alt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rhu;Gs;Nshu</a:t>
                </a: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;               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Rectangle 21"/>
              <p:cNvSpPr>
                <a:spLocks noChangeArrowheads="1"/>
              </p:cNvSpPr>
              <p:nvPr/>
            </p:nvSpPr>
            <p:spPr bwMode="auto">
              <a:xfrm>
                <a:off x="3995" y="1817"/>
                <a:ext cx="1755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cj;jpNahf</a:t>
                </a: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r>
                  <a:rPr kumimoji="0" lang="en-US" alt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rhu;gw;Nwhu</a:t>
                </a: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;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>
                <a:off x="6280" y="1992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" name="Rectangle 23"/>
              <p:cNvSpPr>
                <a:spLocks noChangeArrowheads="1"/>
              </p:cNvSpPr>
              <p:nvPr/>
            </p:nvSpPr>
            <p:spPr bwMode="auto">
              <a:xfrm>
                <a:off x="958" y="2287"/>
                <a:ext cx="63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1582" y="2287"/>
                <a:ext cx="18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25"/>
              <p:cNvSpPr>
                <a:spLocks noChangeArrowheads="1"/>
              </p:cNvSpPr>
              <p:nvPr/>
            </p:nvSpPr>
            <p:spPr bwMode="auto">
              <a:xfrm>
                <a:off x="1657" y="1963"/>
                <a:ext cx="325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09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26"/>
              <p:cNvSpPr>
                <a:spLocks noChangeArrowheads="1"/>
              </p:cNvSpPr>
              <p:nvPr/>
            </p:nvSpPr>
            <p:spPr bwMode="auto">
              <a:xfrm>
                <a:off x="2076" y="2287"/>
                <a:ext cx="261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                    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27"/>
              <p:cNvSpPr>
                <a:spLocks noChangeArrowheads="1"/>
              </p:cNvSpPr>
              <p:nvPr/>
            </p:nvSpPr>
            <p:spPr bwMode="auto">
              <a:xfrm>
                <a:off x="4664" y="2287"/>
                <a:ext cx="45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28"/>
              <p:cNvSpPr>
                <a:spLocks noChangeArrowheads="1"/>
              </p:cNvSpPr>
              <p:nvPr/>
            </p:nvSpPr>
            <p:spPr bwMode="auto">
              <a:xfrm>
                <a:off x="5110" y="2287"/>
                <a:ext cx="18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29"/>
              <p:cNvSpPr>
                <a:spLocks noChangeArrowheads="1"/>
              </p:cNvSpPr>
              <p:nvPr/>
            </p:nvSpPr>
            <p:spPr bwMode="auto">
              <a:xfrm>
                <a:off x="4776" y="2023"/>
                <a:ext cx="146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06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30"/>
              <p:cNvSpPr>
                <a:spLocks noChangeArrowheads="1"/>
              </p:cNvSpPr>
              <p:nvPr/>
            </p:nvSpPr>
            <p:spPr bwMode="auto">
              <a:xfrm>
                <a:off x="5426" y="2287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31"/>
              <p:cNvSpPr>
                <a:spLocks noChangeArrowheads="1"/>
              </p:cNvSpPr>
              <p:nvPr/>
            </p:nvSpPr>
            <p:spPr bwMode="auto">
              <a:xfrm>
                <a:off x="958" y="2581"/>
                <a:ext cx="18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32"/>
              <p:cNvSpPr>
                <a:spLocks noChangeArrowheads="1"/>
              </p:cNvSpPr>
              <p:nvPr/>
            </p:nvSpPr>
            <p:spPr bwMode="auto">
              <a:xfrm>
                <a:off x="1136" y="2581"/>
                <a:ext cx="907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33"/>
              <p:cNvSpPr>
                <a:spLocks noChangeArrowheads="1"/>
              </p:cNvSpPr>
              <p:nvPr/>
            </p:nvSpPr>
            <p:spPr bwMode="auto">
              <a:xfrm>
                <a:off x="2029" y="2581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34"/>
              <p:cNvSpPr>
                <a:spLocks noChangeArrowheads="1"/>
              </p:cNvSpPr>
              <p:nvPr/>
            </p:nvSpPr>
            <p:spPr bwMode="auto">
              <a:xfrm>
                <a:off x="3228" y="2581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Rectangle 35"/>
              <p:cNvSpPr>
                <a:spLocks noChangeArrowheads="1"/>
              </p:cNvSpPr>
              <p:nvPr/>
            </p:nvSpPr>
            <p:spPr bwMode="auto">
              <a:xfrm>
                <a:off x="958" y="2876"/>
                <a:ext cx="234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36"/>
              <p:cNvSpPr>
                <a:spLocks noChangeArrowheads="1"/>
              </p:cNvSpPr>
              <p:nvPr/>
            </p:nvSpPr>
            <p:spPr bwMode="auto">
              <a:xfrm>
                <a:off x="3278" y="2876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37"/>
              <p:cNvSpPr>
                <a:spLocks noChangeArrowheads="1"/>
              </p:cNvSpPr>
              <p:nvPr/>
            </p:nvSpPr>
            <p:spPr bwMode="auto">
              <a:xfrm>
                <a:off x="958" y="3169"/>
                <a:ext cx="907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38"/>
              <p:cNvSpPr>
                <a:spLocks noChangeArrowheads="1"/>
              </p:cNvSpPr>
              <p:nvPr/>
            </p:nvSpPr>
            <p:spPr bwMode="auto">
              <a:xfrm>
                <a:off x="1849" y="3169"/>
                <a:ext cx="63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39"/>
              <p:cNvSpPr>
                <a:spLocks noChangeArrowheads="1"/>
              </p:cNvSpPr>
              <p:nvPr/>
            </p:nvSpPr>
            <p:spPr bwMode="auto">
              <a:xfrm>
                <a:off x="2909" y="2879"/>
                <a:ext cx="2736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INuhg;gpau</a:t>
                </a: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;     </a:t>
                </a:r>
                <a:r>
                  <a:rPr kumimoji="0" lang="en-US" alt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rpq;fstu</a:t>
                </a: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;    </a:t>
                </a:r>
                <a:r>
                  <a:rPr kumimoji="0" lang="en-US" alt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jkpou</a:t>
                </a: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;     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40"/>
              <p:cNvSpPr>
                <a:spLocks noChangeArrowheads="1"/>
              </p:cNvSpPr>
              <p:nvPr/>
            </p:nvSpPr>
            <p:spPr bwMode="auto">
              <a:xfrm>
                <a:off x="5965" y="3169"/>
                <a:ext cx="27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41"/>
              <p:cNvSpPr>
                <a:spLocks noChangeArrowheads="1"/>
              </p:cNvSpPr>
              <p:nvPr/>
            </p:nvSpPr>
            <p:spPr bwMode="auto">
              <a:xfrm>
                <a:off x="6008" y="2861"/>
                <a:ext cx="627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gwq;fpau</a:t>
                </a: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;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42"/>
              <p:cNvSpPr>
                <a:spLocks noChangeArrowheads="1"/>
              </p:cNvSpPr>
              <p:nvPr/>
            </p:nvSpPr>
            <p:spPr bwMode="auto">
              <a:xfrm>
                <a:off x="6847" y="3169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43"/>
              <p:cNvSpPr>
                <a:spLocks noChangeArrowheads="1"/>
              </p:cNvSpPr>
              <p:nvPr/>
            </p:nvSpPr>
            <p:spPr bwMode="auto">
              <a:xfrm>
                <a:off x="958" y="3464"/>
                <a:ext cx="117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44"/>
              <p:cNvSpPr>
                <a:spLocks noChangeArrowheads="1"/>
              </p:cNvSpPr>
              <p:nvPr/>
            </p:nvSpPr>
            <p:spPr bwMode="auto">
              <a:xfrm>
                <a:off x="2117" y="3464"/>
                <a:ext cx="81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45"/>
              <p:cNvSpPr>
                <a:spLocks noChangeArrowheads="1"/>
              </p:cNvSpPr>
              <p:nvPr/>
            </p:nvSpPr>
            <p:spPr bwMode="auto">
              <a:xfrm>
                <a:off x="3159" y="3083"/>
                <a:ext cx="341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03           01         01          01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46"/>
              <p:cNvSpPr>
                <a:spLocks noChangeArrowheads="1"/>
              </p:cNvSpPr>
              <p:nvPr/>
            </p:nvSpPr>
            <p:spPr bwMode="auto">
              <a:xfrm>
                <a:off x="6505" y="3464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47"/>
              <p:cNvSpPr>
                <a:spLocks noChangeArrowheads="1"/>
              </p:cNvSpPr>
              <p:nvPr/>
            </p:nvSpPr>
            <p:spPr bwMode="auto">
              <a:xfrm>
                <a:off x="958" y="3761"/>
                <a:ext cx="131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Kalaham" pitchFamily="2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1674" y="1390"/>
                <a:ext cx="3387" cy="41"/>
              </a:xfrm>
              <a:prstGeom prst="line">
                <a:avLst/>
              </a:prstGeom>
              <a:noFill/>
              <a:ln w="19050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50"/>
              <p:cNvSpPr>
                <a:spLocks noChangeShapeType="1"/>
              </p:cNvSpPr>
              <p:nvPr/>
            </p:nvSpPr>
            <p:spPr bwMode="auto">
              <a:xfrm flipV="1">
                <a:off x="3327" y="2549"/>
                <a:ext cx="2953" cy="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51"/>
              <p:cNvSpPr>
                <a:spLocks noChangeShapeType="1"/>
              </p:cNvSpPr>
              <p:nvPr/>
            </p:nvSpPr>
            <p:spPr bwMode="auto">
              <a:xfrm>
                <a:off x="3327" y="2554"/>
                <a:ext cx="0" cy="287"/>
              </a:xfrm>
              <a:prstGeom prst="line">
                <a:avLst/>
              </a:prstGeom>
              <a:noFill/>
              <a:ln w="12700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52"/>
              <p:cNvSpPr>
                <a:spLocks noChangeShapeType="1"/>
              </p:cNvSpPr>
              <p:nvPr/>
            </p:nvSpPr>
            <p:spPr bwMode="auto">
              <a:xfrm>
                <a:off x="4498" y="2562"/>
                <a:ext cx="0" cy="287"/>
              </a:xfrm>
              <a:prstGeom prst="line">
                <a:avLst/>
              </a:prstGeom>
              <a:noFill/>
              <a:ln w="12700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5425" y="2543"/>
                <a:ext cx="0" cy="287"/>
              </a:xfrm>
              <a:prstGeom prst="line">
                <a:avLst/>
              </a:prstGeom>
              <a:noFill/>
              <a:ln w="12700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4"/>
              <p:cNvSpPr>
                <a:spLocks noEditPoints="1"/>
              </p:cNvSpPr>
              <p:nvPr/>
            </p:nvSpPr>
            <p:spPr bwMode="auto">
              <a:xfrm>
                <a:off x="3327" y="988"/>
                <a:ext cx="92" cy="398"/>
              </a:xfrm>
              <a:custGeom>
                <a:avLst/>
                <a:gdLst>
                  <a:gd name="T0" fmla="*/ 305 w 543"/>
                  <a:gd name="T1" fmla="*/ 0 h 2351"/>
                  <a:gd name="T2" fmla="*/ 305 w 543"/>
                  <a:gd name="T3" fmla="*/ 2284 h 2351"/>
                  <a:gd name="T4" fmla="*/ 238 w 543"/>
                  <a:gd name="T5" fmla="*/ 2284 h 2351"/>
                  <a:gd name="T6" fmla="*/ 238 w 543"/>
                  <a:gd name="T7" fmla="*/ 0 h 2351"/>
                  <a:gd name="T8" fmla="*/ 305 w 543"/>
                  <a:gd name="T9" fmla="*/ 0 h 2351"/>
                  <a:gd name="T10" fmla="*/ 534 w 543"/>
                  <a:gd name="T11" fmla="*/ 1901 h 2351"/>
                  <a:gd name="T12" fmla="*/ 271 w 543"/>
                  <a:gd name="T13" fmla="*/ 2351 h 2351"/>
                  <a:gd name="T14" fmla="*/ 9 w 543"/>
                  <a:gd name="T15" fmla="*/ 1901 h 2351"/>
                  <a:gd name="T16" fmla="*/ 21 w 543"/>
                  <a:gd name="T17" fmla="*/ 1856 h 2351"/>
                  <a:gd name="T18" fmla="*/ 67 w 543"/>
                  <a:gd name="T19" fmla="*/ 1868 h 2351"/>
                  <a:gd name="T20" fmla="*/ 300 w 543"/>
                  <a:gd name="T21" fmla="*/ 2268 h 2351"/>
                  <a:gd name="T22" fmla="*/ 243 w 543"/>
                  <a:gd name="T23" fmla="*/ 2268 h 2351"/>
                  <a:gd name="T24" fmla="*/ 476 w 543"/>
                  <a:gd name="T25" fmla="*/ 1868 h 2351"/>
                  <a:gd name="T26" fmla="*/ 522 w 543"/>
                  <a:gd name="T27" fmla="*/ 1856 h 2351"/>
                  <a:gd name="T28" fmla="*/ 534 w 543"/>
                  <a:gd name="T29" fmla="*/ 1901 h 2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43" h="2351">
                    <a:moveTo>
                      <a:pt x="305" y="0"/>
                    </a:moveTo>
                    <a:lnTo>
                      <a:pt x="305" y="2284"/>
                    </a:lnTo>
                    <a:lnTo>
                      <a:pt x="238" y="2284"/>
                    </a:lnTo>
                    <a:lnTo>
                      <a:pt x="238" y="0"/>
                    </a:lnTo>
                    <a:lnTo>
                      <a:pt x="305" y="0"/>
                    </a:lnTo>
                    <a:close/>
                    <a:moveTo>
                      <a:pt x="534" y="1901"/>
                    </a:moveTo>
                    <a:lnTo>
                      <a:pt x="271" y="2351"/>
                    </a:lnTo>
                    <a:lnTo>
                      <a:pt x="9" y="1901"/>
                    </a:lnTo>
                    <a:cubicBezTo>
                      <a:pt x="0" y="1885"/>
                      <a:pt x="5" y="1865"/>
                      <a:pt x="21" y="1856"/>
                    </a:cubicBezTo>
                    <a:cubicBezTo>
                      <a:pt x="37" y="1846"/>
                      <a:pt x="58" y="1852"/>
                      <a:pt x="67" y="1868"/>
                    </a:cubicBezTo>
                    <a:lnTo>
                      <a:pt x="300" y="2268"/>
                    </a:lnTo>
                    <a:lnTo>
                      <a:pt x="243" y="2268"/>
                    </a:lnTo>
                    <a:lnTo>
                      <a:pt x="476" y="1868"/>
                    </a:lnTo>
                    <a:cubicBezTo>
                      <a:pt x="485" y="1852"/>
                      <a:pt x="506" y="1846"/>
                      <a:pt x="522" y="1856"/>
                    </a:cubicBezTo>
                    <a:cubicBezTo>
                      <a:pt x="537" y="1865"/>
                      <a:pt x="543" y="1885"/>
                      <a:pt x="534" y="1901"/>
                    </a:cubicBezTo>
                    <a:close/>
                  </a:path>
                </a:pathLst>
              </a:custGeom>
              <a:solidFill>
                <a:srgbClr val="4A7EBB"/>
              </a:solidFill>
              <a:ln w="0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5"/>
              <p:cNvSpPr>
                <a:spLocks noEditPoints="1"/>
              </p:cNvSpPr>
              <p:nvPr/>
            </p:nvSpPr>
            <p:spPr bwMode="auto">
              <a:xfrm>
                <a:off x="1618" y="1390"/>
                <a:ext cx="91" cy="372"/>
              </a:xfrm>
              <a:custGeom>
                <a:avLst/>
                <a:gdLst>
                  <a:gd name="T0" fmla="*/ 609 w 1085"/>
                  <a:gd name="T1" fmla="*/ 0 h 4401"/>
                  <a:gd name="T2" fmla="*/ 609 w 1085"/>
                  <a:gd name="T3" fmla="*/ 4268 h 4401"/>
                  <a:gd name="T4" fmla="*/ 476 w 1085"/>
                  <a:gd name="T5" fmla="*/ 4268 h 4401"/>
                  <a:gd name="T6" fmla="*/ 476 w 1085"/>
                  <a:gd name="T7" fmla="*/ 0 h 4401"/>
                  <a:gd name="T8" fmla="*/ 609 w 1085"/>
                  <a:gd name="T9" fmla="*/ 0 h 4401"/>
                  <a:gd name="T10" fmla="*/ 1067 w 1085"/>
                  <a:gd name="T11" fmla="*/ 3502 h 4401"/>
                  <a:gd name="T12" fmla="*/ 542 w 1085"/>
                  <a:gd name="T13" fmla="*/ 4401 h 4401"/>
                  <a:gd name="T14" fmla="*/ 18 w 1085"/>
                  <a:gd name="T15" fmla="*/ 3502 h 4401"/>
                  <a:gd name="T16" fmla="*/ 42 w 1085"/>
                  <a:gd name="T17" fmla="*/ 3411 h 4401"/>
                  <a:gd name="T18" fmla="*/ 133 w 1085"/>
                  <a:gd name="T19" fmla="*/ 3435 h 4401"/>
                  <a:gd name="T20" fmla="*/ 600 w 1085"/>
                  <a:gd name="T21" fmla="*/ 4235 h 4401"/>
                  <a:gd name="T22" fmla="*/ 485 w 1085"/>
                  <a:gd name="T23" fmla="*/ 4235 h 4401"/>
                  <a:gd name="T24" fmla="*/ 952 w 1085"/>
                  <a:gd name="T25" fmla="*/ 3435 h 4401"/>
                  <a:gd name="T26" fmla="*/ 1043 w 1085"/>
                  <a:gd name="T27" fmla="*/ 3411 h 4401"/>
                  <a:gd name="T28" fmla="*/ 1067 w 1085"/>
                  <a:gd name="T29" fmla="*/ 3502 h 4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5" h="4401">
                    <a:moveTo>
                      <a:pt x="609" y="0"/>
                    </a:moveTo>
                    <a:lnTo>
                      <a:pt x="609" y="4268"/>
                    </a:lnTo>
                    <a:lnTo>
                      <a:pt x="476" y="4268"/>
                    </a:lnTo>
                    <a:lnTo>
                      <a:pt x="476" y="0"/>
                    </a:lnTo>
                    <a:lnTo>
                      <a:pt x="609" y="0"/>
                    </a:lnTo>
                    <a:close/>
                    <a:moveTo>
                      <a:pt x="1067" y="3502"/>
                    </a:moveTo>
                    <a:lnTo>
                      <a:pt x="542" y="4401"/>
                    </a:lnTo>
                    <a:lnTo>
                      <a:pt x="18" y="3502"/>
                    </a:lnTo>
                    <a:cubicBezTo>
                      <a:pt x="0" y="3470"/>
                      <a:pt x="10" y="3429"/>
                      <a:pt x="42" y="3411"/>
                    </a:cubicBezTo>
                    <a:cubicBezTo>
                      <a:pt x="74" y="3392"/>
                      <a:pt x="115" y="3403"/>
                      <a:pt x="133" y="3435"/>
                    </a:cubicBezTo>
                    <a:lnTo>
                      <a:pt x="600" y="4235"/>
                    </a:lnTo>
                    <a:lnTo>
                      <a:pt x="485" y="4235"/>
                    </a:lnTo>
                    <a:lnTo>
                      <a:pt x="952" y="3435"/>
                    </a:lnTo>
                    <a:cubicBezTo>
                      <a:pt x="970" y="3403"/>
                      <a:pt x="1011" y="3392"/>
                      <a:pt x="1043" y="3411"/>
                    </a:cubicBezTo>
                    <a:cubicBezTo>
                      <a:pt x="1075" y="3429"/>
                      <a:pt x="1085" y="3470"/>
                      <a:pt x="1067" y="3502"/>
                    </a:cubicBezTo>
                    <a:close/>
                  </a:path>
                </a:pathLst>
              </a:custGeom>
              <a:solidFill>
                <a:srgbClr val="4A7EBB"/>
              </a:solidFill>
              <a:ln w="0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6" name="Freeform 55"/>
            <p:cNvSpPr>
              <a:spLocks noEditPoints="1"/>
            </p:cNvSpPr>
            <p:nvPr/>
          </p:nvSpPr>
          <p:spPr bwMode="auto">
            <a:xfrm>
              <a:off x="7860106" y="2247754"/>
              <a:ext cx="144463" cy="590550"/>
            </a:xfrm>
            <a:custGeom>
              <a:avLst/>
              <a:gdLst>
                <a:gd name="T0" fmla="*/ 609 w 1085"/>
                <a:gd name="T1" fmla="*/ 0 h 4401"/>
                <a:gd name="T2" fmla="*/ 609 w 1085"/>
                <a:gd name="T3" fmla="*/ 4268 h 4401"/>
                <a:gd name="T4" fmla="*/ 476 w 1085"/>
                <a:gd name="T5" fmla="*/ 4268 h 4401"/>
                <a:gd name="T6" fmla="*/ 476 w 1085"/>
                <a:gd name="T7" fmla="*/ 0 h 4401"/>
                <a:gd name="T8" fmla="*/ 609 w 1085"/>
                <a:gd name="T9" fmla="*/ 0 h 4401"/>
                <a:gd name="T10" fmla="*/ 1067 w 1085"/>
                <a:gd name="T11" fmla="*/ 3502 h 4401"/>
                <a:gd name="T12" fmla="*/ 542 w 1085"/>
                <a:gd name="T13" fmla="*/ 4401 h 4401"/>
                <a:gd name="T14" fmla="*/ 18 w 1085"/>
                <a:gd name="T15" fmla="*/ 3502 h 4401"/>
                <a:gd name="T16" fmla="*/ 42 w 1085"/>
                <a:gd name="T17" fmla="*/ 3411 h 4401"/>
                <a:gd name="T18" fmla="*/ 133 w 1085"/>
                <a:gd name="T19" fmla="*/ 3435 h 4401"/>
                <a:gd name="T20" fmla="*/ 600 w 1085"/>
                <a:gd name="T21" fmla="*/ 4235 h 4401"/>
                <a:gd name="T22" fmla="*/ 485 w 1085"/>
                <a:gd name="T23" fmla="*/ 4235 h 4401"/>
                <a:gd name="T24" fmla="*/ 952 w 1085"/>
                <a:gd name="T25" fmla="*/ 3435 h 4401"/>
                <a:gd name="T26" fmla="*/ 1043 w 1085"/>
                <a:gd name="T27" fmla="*/ 3411 h 4401"/>
                <a:gd name="T28" fmla="*/ 1067 w 1085"/>
                <a:gd name="T29" fmla="*/ 3502 h 4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5" h="4401">
                  <a:moveTo>
                    <a:pt x="609" y="0"/>
                  </a:moveTo>
                  <a:lnTo>
                    <a:pt x="609" y="4268"/>
                  </a:lnTo>
                  <a:lnTo>
                    <a:pt x="476" y="4268"/>
                  </a:lnTo>
                  <a:lnTo>
                    <a:pt x="476" y="0"/>
                  </a:lnTo>
                  <a:lnTo>
                    <a:pt x="609" y="0"/>
                  </a:lnTo>
                  <a:close/>
                  <a:moveTo>
                    <a:pt x="1067" y="3502"/>
                  </a:moveTo>
                  <a:lnTo>
                    <a:pt x="542" y="4401"/>
                  </a:lnTo>
                  <a:lnTo>
                    <a:pt x="18" y="3502"/>
                  </a:lnTo>
                  <a:cubicBezTo>
                    <a:pt x="0" y="3470"/>
                    <a:pt x="10" y="3429"/>
                    <a:pt x="42" y="3411"/>
                  </a:cubicBezTo>
                  <a:cubicBezTo>
                    <a:pt x="74" y="3392"/>
                    <a:pt x="115" y="3403"/>
                    <a:pt x="133" y="3435"/>
                  </a:cubicBezTo>
                  <a:lnTo>
                    <a:pt x="600" y="4235"/>
                  </a:lnTo>
                  <a:lnTo>
                    <a:pt x="485" y="4235"/>
                  </a:lnTo>
                  <a:lnTo>
                    <a:pt x="952" y="3435"/>
                  </a:lnTo>
                  <a:cubicBezTo>
                    <a:pt x="970" y="3403"/>
                    <a:pt x="1011" y="3392"/>
                    <a:pt x="1043" y="3411"/>
                  </a:cubicBezTo>
                  <a:cubicBezTo>
                    <a:pt x="1075" y="3429"/>
                    <a:pt x="1085" y="3470"/>
                    <a:pt x="1067" y="3502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7527842" y="3472864"/>
              <a:ext cx="161840" cy="528931"/>
            </a:xfrm>
            <a:custGeom>
              <a:avLst/>
              <a:gdLst>
                <a:gd name="T0" fmla="*/ 609 w 1085"/>
                <a:gd name="T1" fmla="*/ 0 h 4401"/>
                <a:gd name="T2" fmla="*/ 609 w 1085"/>
                <a:gd name="T3" fmla="*/ 4268 h 4401"/>
                <a:gd name="T4" fmla="*/ 476 w 1085"/>
                <a:gd name="T5" fmla="*/ 4268 h 4401"/>
                <a:gd name="T6" fmla="*/ 476 w 1085"/>
                <a:gd name="T7" fmla="*/ 0 h 4401"/>
                <a:gd name="T8" fmla="*/ 609 w 1085"/>
                <a:gd name="T9" fmla="*/ 0 h 4401"/>
                <a:gd name="T10" fmla="*/ 1067 w 1085"/>
                <a:gd name="T11" fmla="*/ 3502 h 4401"/>
                <a:gd name="T12" fmla="*/ 542 w 1085"/>
                <a:gd name="T13" fmla="*/ 4401 h 4401"/>
                <a:gd name="T14" fmla="*/ 18 w 1085"/>
                <a:gd name="T15" fmla="*/ 3502 h 4401"/>
                <a:gd name="T16" fmla="*/ 42 w 1085"/>
                <a:gd name="T17" fmla="*/ 3411 h 4401"/>
                <a:gd name="T18" fmla="*/ 133 w 1085"/>
                <a:gd name="T19" fmla="*/ 3435 h 4401"/>
                <a:gd name="T20" fmla="*/ 600 w 1085"/>
                <a:gd name="T21" fmla="*/ 4235 h 4401"/>
                <a:gd name="T22" fmla="*/ 485 w 1085"/>
                <a:gd name="T23" fmla="*/ 4235 h 4401"/>
                <a:gd name="T24" fmla="*/ 952 w 1085"/>
                <a:gd name="T25" fmla="*/ 3435 h 4401"/>
                <a:gd name="T26" fmla="*/ 1043 w 1085"/>
                <a:gd name="T27" fmla="*/ 3411 h 4401"/>
                <a:gd name="T28" fmla="*/ 1067 w 1085"/>
                <a:gd name="T29" fmla="*/ 3502 h 4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5" h="4401">
                  <a:moveTo>
                    <a:pt x="609" y="0"/>
                  </a:moveTo>
                  <a:lnTo>
                    <a:pt x="609" y="4268"/>
                  </a:lnTo>
                  <a:lnTo>
                    <a:pt x="476" y="4268"/>
                  </a:lnTo>
                  <a:lnTo>
                    <a:pt x="476" y="0"/>
                  </a:lnTo>
                  <a:lnTo>
                    <a:pt x="609" y="0"/>
                  </a:lnTo>
                  <a:close/>
                  <a:moveTo>
                    <a:pt x="1067" y="3502"/>
                  </a:moveTo>
                  <a:lnTo>
                    <a:pt x="542" y="4401"/>
                  </a:lnTo>
                  <a:lnTo>
                    <a:pt x="18" y="3502"/>
                  </a:lnTo>
                  <a:cubicBezTo>
                    <a:pt x="0" y="3470"/>
                    <a:pt x="10" y="3429"/>
                    <a:pt x="42" y="3411"/>
                  </a:cubicBezTo>
                  <a:cubicBezTo>
                    <a:pt x="74" y="3392"/>
                    <a:pt x="115" y="3403"/>
                    <a:pt x="133" y="3435"/>
                  </a:cubicBezTo>
                  <a:lnTo>
                    <a:pt x="600" y="4235"/>
                  </a:lnTo>
                  <a:lnTo>
                    <a:pt x="485" y="4235"/>
                  </a:lnTo>
                  <a:lnTo>
                    <a:pt x="952" y="3435"/>
                  </a:lnTo>
                  <a:cubicBezTo>
                    <a:pt x="970" y="3403"/>
                    <a:pt x="1011" y="3392"/>
                    <a:pt x="1043" y="3411"/>
                  </a:cubicBezTo>
                  <a:cubicBezTo>
                    <a:pt x="1075" y="3429"/>
                    <a:pt x="1085" y="3470"/>
                    <a:pt x="1067" y="3502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3"/>
            <p:cNvSpPr>
              <a:spLocks noChangeShapeType="1"/>
            </p:cNvSpPr>
            <p:nvPr/>
          </p:nvSpPr>
          <p:spPr bwMode="auto">
            <a:xfrm>
              <a:off x="9862969" y="4001502"/>
              <a:ext cx="0" cy="455613"/>
            </a:xfrm>
            <a:prstGeom prst="line">
              <a:avLst/>
            </a:prstGeom>
            <a:noFill/>
            <a:ln w="12700" cap="flat">
              <a:solidFill>
                <a:srgbClr val="4A7EB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95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041400" y="469900"/>
            <a:ext cx="10976735" cy="6184900"/>
            <a:chOff x="656" y="296"/>
            <a:chExt cx="6207" cy="3896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656" y="296"/>
              <a:ext cx="6143" cy="3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543" y="383"/>
              <a:ext cx="507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Nfhy;G&amp;f</a:t>
              </a:r>
              <a:r>
                <a:rPr kumimoji="0" lang="en-US" sz="3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32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rPu;jpUj;jj;jpdhy</a:t>
              </a:r>
              <a:r>
                <a:rPr kumimoji="0" lang="en-US" sz="3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32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Vw;gl;l</a:t>
              </a:r>
              <a:r>
                <a:rPr kumimoji="0" lang="en-US" sz="3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ed;ikfs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819" y="383"/>
              <a:ext cx="13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56" y="579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867" y="808"/>
              <a:ext cx="27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anose="05000000000000000000" pitchFamily="2" charset="2"/>
                </a:rPr>
                <a:t>ü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997" y="808"/>
              <a:ext cx="1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078" y="829"/>
              <a:ext cx="485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rl;lthf;ff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fofk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mikf;fg;gl;likapdhy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mJ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gpw;fhyj;jpy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078" y="975"/>
              <a:ext cx="274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ghuhSkd;wkhf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tsu;rpailaf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fhu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795" y="976"/>
              <a:ext cx="83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zkhfpaJ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.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488" y="975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1078" y="1120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867" y="1260"/>
              <a:ext cx="27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anose="05000000000000000000" pitchFamily="2" charset="2"/>
                </a:rPr>
                <a:t>ü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997" y="1260"/>
              <a:ext cx="1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078" y="1281"/>
              <a:ext cx="515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nghJkf;fspd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eyd;fUjp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MSdupd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mjpfhuq;fs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Fiwf;fg;gl;lJ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.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5964" y="1281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867" y="1420"/>
              <a:ext cx="27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anose="05000000000000000000" pitchFamily="2" charset="2"/>
                </a:rPr>
                <a:t>ü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997" y="1420"/>
              <a:ext cx="1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1078" y="1441"/>
              <a:ext cx="44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epjp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njhlu;ghd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MSdupd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mjpfhuq;fs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Fiwf;fg;gl;lJ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.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5237" y="1441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1078" y="1586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867" y="1727"/>
              <a:ext cx="27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anose="05000000000000000000" pitchFamily="2" charset="2"/>
                </a:rPr>
                <a:t>ü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997" y="1727"/>
              <a:ext cx="1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1078" y="1748"/>
              <a:ext cx="50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,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yq;ifapy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ahg;GWthjk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kw;Wk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gpujpepj;Jt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murhq;fk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vd;gd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1078" y="1893"/>
              <a:ext cx="1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mwpKfkhfpaJ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.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2209" y="1893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1078" y="2038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1078" y="2183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867" y="2322"/>
              <a:ext cx="27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anose="05000000000000000000" pitchFamily="2" charset="2"/>
                </a:rPr>
                <a:t>ü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997" y="2322"/>
              <a:ext cx="1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078" y="2343"/>
              <a:ext cx="52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,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yq;if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xw;iwahl;rpf;Fl;gl;likahy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kf;fspilNa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md;dpNahd;a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1078" y="2489"/>
              <a:ext cx="177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njhlu;Gfs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Vw;gl;lik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.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2750" y="2489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1078" y="2635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867" y="2774"/>
              <a:ext cx="27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anose="05000000000000000000" pitchFamily="2" charset="2"/>
                </a:rPr>
                <a:t>ü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997" y="2774"/>
              <a:ext cx="1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1078" y="2795"/>
              <a:ext cx="57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,uh[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fhupa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Kiw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xopf;fg;gl;likahy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Rje;jpu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Copar;re;ij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cUthfpaJ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.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6554" y="2795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1078" y="2940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1078" y="3085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867" y="3225"/>
              <a:ext cx="27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anose="05000000000000000000" pitchFamily="2" charset="2"/>
                </a:rPr>
                <a:t>ü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997" y="3225"/>
              <a:ext cx="1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1078" y="3246"/>
              <a:ext cx="32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ngUe;Njhl;lj;Jiw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tpUj;jpw;F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cjtpaJ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.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4105" y="3246"/>
              <a:ext cx="197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4290" y="3246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656" y="3482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50"/>
            <p:cNvSpPr>
              <a:spLocks noChangeArrowheads="1"/>
            </p:cNvSpPr>
            <p:nvPr/>
          </p:nvSpPr>
          <p:spPr bwMode="auto">
            <a:xfrm>
              <a:off x="656" y="3718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749" y="3718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858" y="3685"/>
              <a:ext cx="27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anose="05000000000000000000" pitchFamily="2" charset="2"/>
                </a:rPr>
                <a:t>ü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997" y="3947"/>
              <a:ext cx="1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4"/>
            <p:cNvSpPr>
              <a:spLocks noChangeArrowheads="1"/>
            </p:cNvSpPr>
            <p:nvPr/>
          </p:nvSpPr>
          <p:spPr bwMode="auto">
            <a:xfrm>
              <a:off x="1072" y="3627"/>
              <a:ext cx="31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r%f</a:t>
              </a: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&gt;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nghUshjhu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khw;wq;fs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;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Vw;gl;ld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.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4048" y="3968"/>
              <a:ext cx="103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Kalaham" pitchFamily="2" charset="0"/>
                </a:rPr>
                <a:t>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23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52" y="1229557"/>
            <a:ext cx="11486548" cy="550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8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17" y="257904"/>
            <a:ext cx="10972799" cy="634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362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41" y="1384916"/>
            <a:ext cx="11714010" cy="463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67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81" y="193032"/>
            <a:ext cx="10884022" cy="64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738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</TotalTime>
  <Words>279</Words>
  <Application>Microsoft Office PowerPoint</Application>
  <PresentationFormat>Widescreen</PresentationFormat>
  <Paragraphs>174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Adaanaa</vt:lpstr>
      <vt:lpstr>Alankaram</vt:lpstr>
      <vt:lpstr>Arial</vt:lpstr>
      <vt:lpstr>Baamini</vt:lpstr>
      <vt:lpstr>Century Gothic</vt:lpstr>
      <vt:lpstr>Kalaham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Rashid</dc:creator>
  <cp:lastModifiedBy>Admin</cp:lastModifiedBy>
  <cp:revision>21</cp:revision>
  <dcterms:created xsi:type="dcterms:W3CDTF">2020-09-08T16:02:20Z</dcterms:created>
  <dcterms:modified xsi:type="dcterms:W3CDTF">2020-12-13T02:34:09Z</dcterms:modified>
</cp:coreProperties>
</file>