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74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7" r:id="rId15"/>
    <p:sldId id="269" r:id="rId16"/>
    <p:sldId id="277" r:id="rId17"/>
    <p:sldId id="270" r:id="rId18"/>
    <p:sldId id="271" r:id="rId19"/>
    <p:sldId id="272" r:id="rId20"/>
    <p:sldId id="273" r:id="rId21"/>
    <p:sldId id="275" r:id="rId22"/>
    <p:sldId id="276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64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90E2-496D-4C1A-A46A-644FC00DE732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74CB-4DE6-464D-B069-FFD6AB74C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95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90E2-496D-4C1A-A46A-644FC00DE732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74CB-4DE6-464D-B069-FFD6AB74C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99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90E2-496D-4C1A-A46A-644FC00DE732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74CB-4DE6-464D-B069-FFD6AB74C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456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90E2-496D-4C1A-A46A-644FC00DE732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74CB-4DE6-464D-B069-FFD6AB74C886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02793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90E2-496D-4C1A-A46A-644FC00DE732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74CB-4DE6-464D-B069-FFD6AB74C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729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90E2-496D-4C1A-A46A-644FC00DE732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74CB-4DE6-464D-B069-FFD6AB74C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015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90E2-496D-4C1A-A46A-644FC00DE732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74CB-4DE6-464D-B069-FFD6AB74C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5810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90E2-496D-4C1A-A46A-644FC00DE732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74CB-4DE6-464D-B069-FFD6AB74C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22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90E2-496D-4C1A-A46A-644FC00DE732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74CB-4DE6-464D-B069-FFD6AB74C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3807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90E2-496D-4C1A-A46A-644FC00DE732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74CB-4DE6-464D-B069-FFD6AB74C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792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90E2-496D-4C1A-A46A-644FC00DE732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74CB-4DE6-464D-B069-FFD6AB74C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698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90E2-496D-4C1A-A46A-644FC00DE732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74CB-4DE6-464D-B069-FFD6AB74C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024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90E2-496D-4C1A-A46A-644FC00DE732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74CB-4DE6-464D-B069-FFD6AB74C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043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90E2-496D-4C1A-A46A-644FC00DE732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74CB-4DE6-464D-B069-FFD6AB74C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84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90E2-496D-4C1A-A46A-644FC00DE732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74CB-4DE6-464D-B069-FFD6AB74C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075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90E2-496D-4C1A-A46A-644FC00DE732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74CB-4DE6-464D-B069-FFD6AB74C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20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D90E2-496D-4C1A-A46A-644FC00DE732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C74CB-4DE6-464D-B069-FFD6AB74C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833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0CD90E2-496D-4C1A-A46A-644FC00DE732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21C74CB-4DE6-464D-B069-FFD6AB74C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816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34913" y="538691"/>
            <a:ext cx="10256362" cy="37043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48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ghlk</a:t>
            </a:r>
            <a:r>
              <a:rPr lang="en-US" sz="48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- 5</a:t>
            </a:r>
          </a:p>
          <a:p>
            <a:pPr algn="ctr">
              <a:lnSpc>
                <a:spcPct val="107000"/>
              </a:lnSpc>
            </a:pPr>
            <a:endParaRPr lang="en-US" sz="4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ctr">
              <a:spcAft>
                <a:spcPts val="800"/>
              </a:spcAft>
            </a:pPr>
            <a:r>
              <a:rPr lang="en-US" sz="66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gpupj;jhdpaupd</a:t>
            </a:r>
            <a:r>
              <a:rPr lang="en-US" sz="66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66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fPo</a:t>
            </a:r>
            <a:r>
              <a:rPr lang="en-US" sz="66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66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yq;ifapd</a:t>
            </a:r>
            <a:r>
              <a:rPr lang="en-US" sz="66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66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r%f</a:t>
            </a:r>
            <a:r>
              <a:rPr lang="en-US" sz="66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6600" b="1" dirty="0" err="1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khw;wk</a:t>
            </a:r>
            <a:r>
              <a:rPr lang="en-US" sz="6600" b="1" dirty="0" smtClean="0">
                <a:effectLst/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66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49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1913" y="389996"/>
            <a:ext cx="10746557" cy="855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8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Njapiyg</a:t>
            </a:r>
            <a:r>
              <a:rPr lang="en-US" sz="48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8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gapu;r</a:t>
            </a:r>
            <a:r>
              <a:rPr lang="en-US" sz="48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;; </a:t>
            </a:r>
            <a:r>
              <a:rPr lang="en-US" sz="48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nra;if</a:t>
            </a: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pic>
        <p:nvPicPr>
          <p:cNvPr id="3" name="Picture 2" descr="C:\Users\Admin\Desktop\Grade 11 History\5.1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8971" y="1245102"/>
            <a:ext cx="8161404" cy="48810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29508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8791" y="311084"/>
            <a:ext cx="11387580" cy="5888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Njapiy</a:t>
            </a:r>
            <a:r>
              <a:rPr lang="en-US" sz="4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tpUj;jpapy</a:t>
            </a:r>
            <a:r>
              <a:rPr lang="en-US" sz="4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gq;fspg;Gr</a:t>
            </a:r>
            <a:r>
              <a:rPr lang="en-US" sz="4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nra;j</a:t>
            </a:r>
            <a:r>
              <a:rPr lang="en-US" sz="4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fhuzpfs</a:t>
            </a:r>
            <a:r>
              <a:rPr lang="en-US" sz="4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yq;ifj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Njapiyf;F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cyf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re;ijapy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rpwe;j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Nfs;tp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epytpaik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cyu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tyak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jtpu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yq;ifapd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Vida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gpuNjrq;fs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Njapiyg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nra;iff;F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cfe;jjhf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fhzg;gl;lik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etPd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ae;jpu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rhjdq;fSldhd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njhopw;rhiyfs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fhuzkhf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jukhd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Njapiy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cw;gj;jp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nra;ag;gl;lik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ngUe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njUf;fs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Gifapuj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tPjpfs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fhuzkhf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Nghf;Ftuj;J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trjpfs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NkYk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Kd;Ndw;wk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mile;jik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njd;dpe;jpahtpy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Ue;J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njhopyhsu;fs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nfhz;Ltug;gl;L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Fiwe;j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$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ypf;F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ciog;G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ngw;Wf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nfhs;sg;gl;lik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858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8362" y="455984"/>
            <a:ext cx="8283038" cy="7915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Njapiy</a:t>
            </a:r>
            <a:r>
              <a:rPr lang="en-US" sz="4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gapuplg;gLk</a:t>
            </a:r>
            <a:r>
              <a:rPr lang="en-US" sz="4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4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lq;fs</a:t>
            </a:r>
            <a:r>
              <a:rPr lang="en-US" sz="4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31" t="12419" r="11077" b="13681"/>
          <a:stretch/>
        </p:blipFill>
        <p:spPr>
          <a:xfrm rot="16200000">
            <a:off x="2732854" y="2049745"/>
            <a:ext cx="5544799" cy="3940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772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29669"/>
            <a:ext cx="12069452" cy="33640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njd;id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gz;ilfhyk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Kjy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yq;ifapy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endParaRPr lang="en-US" sz="3600" dirty="0" smtClean="0">
              <a:latin typeface="Kalaham" pitchFamily="2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gapuplg;gl;L</a:t>
            </a:r>
            <a:r>
              <a:rPr lang="en-US" sz="36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tUk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tPl;Lj;Njhl;lg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gapuhFk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njd;idg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gapu;r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nra;ifapy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Kf;fpaj;Jtk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ngw;w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gpuNjrq;fs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</a:t>
            </a:r>
            <a:r>
              <a:rPr lang="en-US" sz="3600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FUehfy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rpyhgk</a:t>
            </a:r>
            <a:r>
              <a:rPr lang="en-US" sz="3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</a:t>
            </a:r>
            <a:r>
              <a:rPr lang="en-US" sz="3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fk;g`h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981175" y="701080"/>
            <a:ext cx="7494359" cy="9505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5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njq;F</a:t>
            </a:r>
            <a:r>
              <a:rPr lang="en-US" sz="5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5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gapu;r</a:t>
            </a:r>
            <a:r>
              <a:rPr lang="en-US" sz="5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5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nra;if</a:t>
            </a:r>
            <a:endParaRPr lang="en-US" sz="54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8093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207389" y="163753"/>
            <a:ext cx="11453566" cy="6851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njq;F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gapu;r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b="1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nra;ag;gLk</a:t>
            </a:r>
            <a:r>
              <a:rPr lang="en-US" sz="3600" b="1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3600" b="1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lq;fs</a:t>
            </a:r>
            <a:r>
              <a:rPr lang="en-US" sz="3600" b="1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8" t="15828" r="12950" b="16770"/>
          <a:stretch/>
        </p:blipFill>
        <p:spPr>
          <a:xfrm rot="16200000">
            <a:off x="2779690" y="1905493"/>
            <a:ext cx="5479412" cy="376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0993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36907" y="474837"/>
            <a:ext cx="5288627" cy="72795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sz="4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wg;gu</a:t>
            </a:r>
            <a:r>
              <a:rPr lang="en-US" sz="40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gapu;r</a:t>
            </a:r>
            <a:r>
              <a:rPr lang="en-US" sz="40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nra;if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pic>
        <p:nvPicPr>
          <p:cNvPr id="3" name="Picture 2" descr="C:\Users\Admin\Desktop\Grade 11 History\5.2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576" y="1202793"/>
            <a:ext cx="7022969" cy="4660679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ctangle 3"/>
          <p:cNvSpPr/>
          <p:nvPr/>
        </p:nvSpPr>
        <p:spPr>
          <a:xfrm>
            <a:off x="1871589" y="6046078"/>
            <a:ext cx="8166018" cy="3783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1877 Mk;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Mz;lstpy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yq;ifapy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wg;gu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gapu;r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nra;if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Muk;gpf;fg;gl;lJ</a:t>
            </a: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9020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0342" y="234898"/>
            <a:ext cx="8302274" cy="750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sz="4000" b="1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wg;gu</a:t>
            </a:r>
            <a:r>
              <a:rPr lang="en-US" sz="4000" b="1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000" b="1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gapu;r</a:t>
            </a:r>
            <a:r>
              <a:rPr lang="en-US" sz="4000" b="1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000" b="1" dirty="0" err="1" smtClean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nra;ag;gLk</a:t>
            </a:r>
            <a:r>
              <a:rPr lang="en-US" sz="4000" b="1" dirty="0" smtClean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4000" b="1" dirty="0" err="1" smtClean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lq;fs</a:t>
            </a:r>
            <a:r>
              <a:rPr lang="en-US" sz="4000" b="1" dirty="0" smtClean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61" t="17722" r="16807" b="19580"/>
          <a:stretch/>
        </p:blipFill>
        <p:spPr>
          <a:xfrm rot="16200000">
            <a:off x="2986201" y="2038806"/>
            <a:ext cx="5292631" cy="344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27243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7391" y="853322"/>
            <a:ext cx="11717516" cy="4782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800"/>
              </a:spcAft>
            </a:pP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wg;gu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gapu;r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nra;if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Ntfkhf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guty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miltjpy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b="1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nry;thf;F</a:t>
            </a:r>
            <a:r>
              <a:rPr lang="en-US" sz="3600" b="1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nrYj;jpa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fhuzpfs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endParaRPr lang="en-US" sz="3600" b="1" dirty="0" smtClean="0">
              <a:latin typeface="Kalaham" pitchFamily="2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ctr">
              <a:spcAft>
                <a:spcPts val="80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20 Mk; E}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w;whz;bd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Muk;gj;jpy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Vw;gl;l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Nkhl;lhu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thfd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ifj;njhopypd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mgptpUj;jp</a:t>
            </a:r>
            <a:r>
              <a:rPr lang="en-US" sz="32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yq;iff;F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nghUj;jkhd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wg;gu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dj;ij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mwpe;J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mjw;F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nghWj;jkhd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njhopy;El;g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Kiwfs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gad;gLj;jg;gl;lik</a:t>
            </a:r>
            <a:r>
              <a:rPr lang="en-US" sz="32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Njapiyapd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tpiy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jw;fhypfkhf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tPo;r;rpaile;jik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96919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15678" y="565608"/>
            <a:ext cx="8371001" cy="791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r%f</a:t>
            </a:r>
            <a:r>
              <a:rPr lang="en-US" sz="4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khw;wq;fs</a:t>
            </a:r>
            <a:r>
              <a:rPr lang="en-US" sz="4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97525" y="1662615"/>
            <a:ext cx="7277954" cy="6644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kj;jpa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tFg;gpdupd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Njhw;wk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97525" y="3010647"/>
            <a:ext cx="8587607" cy="6644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njhopyhsu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tFg;gpdu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Njhw;wk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ngwy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42906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10398" y="163753"/>
            <a:ext cx="4937570" cy="855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8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fyhrhu</a:t>
            </a:r>
            <a:r>
              <a:rPr lang="en-US" sz="48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8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khw;wk</a:t>
            </a:r>
            <a:r>
              <a:rPr lang="en-US" sz="48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6499" y="1771884"/>
            <a:ext cx="11415859" cy="4307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Nfhy;GW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}f;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rPu;jpUj;jj;jhy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Mq;fpy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nkhop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%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ykhd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Nkiyj;Nja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fy;tp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%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e;ehl;by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Nkiyj;Nja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fyhrhuk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guTtjw;F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top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Vw;gl;lJ</a:t>
            </a:r>
            <a:r>
              <a:rPr lang="en-US" sz="28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cau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fy;tpf;fhf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ntspehL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nrd;W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te;jtu;fshYk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Nkiyj;Nja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fyhrhuk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gutpaJ</a:t>
            </a:r>
            <a:r>
              <a:rPr lang="en-US" sz="28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19 Mk; E}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w;whz;by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ngUe;Njhl;lj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Jiwapd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tsu;r;rp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fhuzkhf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INuhg;gpau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ngUkstpy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yq;iff;F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tUif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je;jikahy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Nkiyj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Nja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fyhrhuk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gutpaJ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0697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8157" y="1263192"/>
            <a:ext cx="11001080" cy="42254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gpupj;jhdpau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FbNaw;w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ehlhfpa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fhyj;jpy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ePz;lfhykhf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epytp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te;j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murpay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;&gt;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r%f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nghUshjhu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KiwfSk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fyhrhu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mikg;G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KiwfSk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e;ehl;by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fhzg;gl;ld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1948 Mk;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Mz;L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Rje;jpuk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milAk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NghJ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ahg;G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Kiwfspy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ghupa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khw;wq;fs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Vw;gl;bUe;jd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1815 Mk;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Mz;L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tiu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epytpa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kuG</a:t>
            </a:r>
            <a:r>
              <a:rPr lang="en-US" sz="28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top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murhl;rp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gpupj;jhdpau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Ml;rpf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fhyj;jpy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ghuhSkd;w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Ml;rp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Kiwahf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gupdhk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tsu;r;rp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mile;jJ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Gjpa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epu;thff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fhyg;gFjpapy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r%f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nghUshjhu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fyhrhu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Kiwfspy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Vw;gl;l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khw;wq;fs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njhlu;ghf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fz;lwpNthk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2611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4190" y="324009"/>
            <a:ext cx="8207695" cy="14891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ctr">
              <a:spcBef>
                <a:spcPts val="0"/>
              </a:spcBef>
              <a:spcAft>
                <a:spcPts val="800"/>
              </a:spcAft>
            </a:pPr>
            <a:r>
              <a:rPr lang="en-US" sz="4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gpupjhdpau</a:t>
            </a:r>
            <a:r>
              <a:rPr lang="en-US" sz="40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Ml;rpapd</a:t>
            </a:r>
            <a:r>
              <a:rPr lang="en-US" sz="40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fhuzkhf</a:t>
            </a:r>
            <a:r>
              <a:rPr lang="en-US" sz="40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endParaRPr lang="en-US" sz="4000" b="1" dirty="0" smtClean="0">
              <a:latin typeface="Kalaham" pitchFamily="2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b="1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Vw;gl;l</a:t>
            </a:r>
            <a:r>
              <a:rPr lang="en-US" sz="4000" b="1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0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tpisTfs</a:t>
            </a:r>
            <a:r>
              <a:rPr lang="en-US" sz="40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74020"/>
              </p:ext>
            </p:extLst>
          </p:nvPr>
        </p:nvGraphicFramePr>
        <p:xfrm>
          <a:off x="452487" y="1813199"/>
          <a:ext cx="11189615" cy="4380646"/>
        </p:xfrm>
        <a:graphic>
          <a:graphicData uri="http://schemas.openxmlformats.org/drawingml/2006/table">
            <a:tbl>
              <a:tblPr firstRow="1" firstCol="1" bandRow="1"/>
              <a:tblGrid>
                <a:gridCol w="5583071"/>
                <a:gridCol w="5606544"/>
              </a:tblGrid>
              <a:tr h="3745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mD$yq;fs</a:t>
                      </a:r>
                      <a:r>
                        <a:rPr lang="en-US" sz="28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gpujp$yq;fs</a:t>
                      </a:r>
                      <a:r>
                        <a:rPr lang="en-US" sz="2800" b="1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</a:t>
                      </a:r>
                      <a:endParaRPr lang="en-US" sz="2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0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1.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ru;tNjr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nkhopahd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Mq;fpy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nkhopawpT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ehl;bDs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gutpaJ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1. Nkiyj; Njrj;jpd; fyhrhuk; guty; fhuzkhf cs;ehl;L fyhrhuk; ghuk;gupak; rPuoptpw;F cl;gl;lik.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0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2.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Nghf;Ftuj;J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kw;Wk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njhlu;ghly;Jiw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tsu;r;rpaile;jik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2. kJghdg; ghtid ehnlq;fpYk; gutpaik.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0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3.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Vw;Wkjpf;fhd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ngUe;Njhl;lg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gapu;fs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mwpKfk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nra;jik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3. fhzp cupikaw;w kf;fs; $l;lk; cUthfpaik.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10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4.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ifj;njhopy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Gul;rpapd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ed;ikfis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,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yq;ifAk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ngw;wik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4.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kuG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uPjpahd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jd;dpiwTg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nghUshjhuk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tPo;r;rpaile;jJld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Njrpa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uPjpapyhd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mwpTk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Mw;wYk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kOq;fbf;fg;gl;lik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40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5. ghuhSkd;w Ml;rp Kiw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5.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fk;rgh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vDk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gad;kpf;f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fpuhk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rigfs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; ,</a:t>
                      </a:r>
                      <a:r>
                        <a:rPr lang="en-US" sz="1800" dirty="0" err="1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y;yhnjhope;jik</a:t>
                      </a:r>
                      <a:r>
                        <a:rPr lang="en-US" sz="1800" dirty="0">
                          <a:effectLst/>
                          <a:latin typeface="Kalaham" pitchFamily="2" charset="0"/>
                          <a:ea typeface="Calibri" panose="020F0502020204030204" pitchFamily="34" charset="0"/>
                          <a:cs typeface="Iskoola Pota" panose="020B0502040204020203" pitchFamily="34" charset="0"/>
                        </a:rPr>
                        <a:t>.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Iskoola Pota" panose="020B0502040204020203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70448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5097" y="837543"/>
            <a:ext cx="12443381" cy="4942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tpdhf;fs</a:t>
            </a:r>
            <a:r>
              <a:rPr lang="en-US" sz="3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Kw;fhyj;jpy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muru;fSf;F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Nritahw;wpa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mjpfhupfspd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tho;thjhuj;jpw;F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toq;fg;gl;l</a:t>
            </a:r>
            <a:r>
              <a:rPr lang="en-US" sz="16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epyq;fs</a:t>
            </a:r>
            <a:r>
              <a:rPr lang="en-US" sz="16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vt;thW</a:t>
            </a:r>
            <a:r>
              <a:rPr lang="en-US" sz="16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miof;fg;gl;ld</a:t>
            </a:r>
            <a:r>
              <a:rPr lang="en-US" sz="16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Nfhg;gpf;fhd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Vw;Wkjp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tupia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Fiwj;j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MSeu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ahu;?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3.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Nfhg;gpg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nra;ifia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ghjpj;j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cldb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fhuzp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4. 1867 ,y;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ngUe;Njhl;l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cw;gj;jpahsu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rq;fk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Njapiy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njhlu;ghd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tpguq;fis</a:t>
            </a:r>
            <a:r>
              <a:rPr lang="en-US" sz="16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ngw</a:t>
            </a:r>
            <a:r>
              <a:rPr lang="en-US" sz="16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xU</a:t>
            </a:r>
            <a:r>
              <a:rPr lang="en-US" sz="16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FOit</a:t>
            </a:r>
            <a:r>
              <a:rPr lang="en-US" sz="16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mDg;gpa</a:t>
            </a:r>
            <a:r>
              <a:rPr lang="en-US" sz="16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1600" dirty="0" err="1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lk</a:t>
            </a:r>
            <a:r>
              <a:rPr lang="en-US" sz="16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 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5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Yy;fe;Ju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Njhl;lj;jpy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Kjd;Kjy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Njapiyr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nra;ifia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Nkw;nfhz;ltu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ahu;?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6.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njq;F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Kf;Nfhz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tyaj;jpy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lk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ngWk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d;W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lq;fSk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vit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7.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Njapiy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Muha;r;rp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epiyak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fhzg;gLk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lk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8.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njd;id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Muha;r;rp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epiyak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fhzg;gLk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lk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9. ,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wg;gu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Muha;r;rp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epiyak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fhzg;gLk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lk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10.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efu;Gwj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njhopyhsu;fspd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njhopw;rq;f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eltbf;iffSf;fhf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ghLgl;l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jiytu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ahu</a:t>
            </a:r>
            <a:r>
              <a:rPr lang="en-US" sz="1600" dirty="0" smtClean="0">
                <a:solidFill>
                  <a:prstClr val="black"/>
                </a:solidFill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11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Njhl;lj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njhopyhsu;fspd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Nghuhl;lq;fSf;Fj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jiyik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tfpj;j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jiytu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ahu;?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12. 1922 ,y; ,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njhopyhsu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rq;fj;ij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Muk;gpj;j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16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jiytu</a:t>
            </a:r>
            <a:r>
              <a:rPr lang="en-US" sz="16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ahu;?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9013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27901" y="310951"/>
            <a:ext cx="11821212" cy="62177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</a:pP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1). </a:t>
            </a:r>
            <a:r>
              <a:rPr lang="en-US" sz="2000" dirty="0">
                <a:latin typeface="Calibri Light" panose="020F03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I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gpd;tUk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epfo;TfNshL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njhlu;Gila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Mz;Lfis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KiwNa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A.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fz;b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uhr;rpak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gpupjhdpauhy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ifg;gw;wg;gl;lik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B.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Nfhy;GW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}f;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rPu;jpUj;jk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mwpKfkhfpaJ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C.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Rje;jpuk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mile;jik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                (3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Gs;spfs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</a:t>
            </a:r>
            <a:r>
              <a:rPr lang="en-US" sz="2000" dirty="0">
                <a:latin typeface="Calibri Light" panose="020F03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II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Nfhy;GW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}f;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Mizf;FOtpdhy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ngUe;Njhl;lj;Jiw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tpUj;jpf;F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Kd;itf;fg;gl;l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rPu;jpUj;jq;fs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uz;ilf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       (4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Gs;spfs</a:t>
            </a:r>
            <a:r>
              <a:rPr lang="en-US" sz="20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dirty="0">
                <a:latin typeface="Calibri Light" panose="020F03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       III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Nfhg;gpr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nra;ifapd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tpUj;jpapy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nry;thf;F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ntYj;jpa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fhuzpfs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ua;ilf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Fwpg;gpl;L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tpsf;Ff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                                 (5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Gs;spfs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dirty="0">
                <a:latin typeface="Calibri Light" panose="020F03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       IV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Njapiy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nra;ifapd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tpUj;jpapy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gq;fspg;Gr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fhuzpfs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d;iw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Fwpg;gpl;L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tpsf;Ff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                                 (6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Gs;spfs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 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2). </a:t>
            </a:r>
            <a:r>
              <a:rPr lang="en-US" sz="2000" dirty="0">
                <a:latin typeface="Calibri Light" panose="020F03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I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njd;id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gapuplg;gLk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khtl;lq;fs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d;W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           (3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Gs;spfs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</a:t>
            </a:r>
            <a:r>
              <a:rPr lang="en-US" sz="2000" dirty="0">
                <a:latin typeface="Calibri Light" panose="020F03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II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Mq;fpNyauhy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mwpKfk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nra;ag;gl;l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tu;j;jfg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gapu;fs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ehd;F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jUf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                                       (4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Gs;spfs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</a:t>
            </a:r>
            <a:r>
              <a:rPr lang="en-US" sz="2000" dirty="0">
                <a:latin typeface="Calibri Light" panose="020F03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III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Nfhy;GW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}f;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rPu;jpUj;jj;jhy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Vw;gl;l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r%f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khw;wq;fs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uz;ilf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Fwpg;gpl;L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tpsf;Ff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                                          (5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Gs;spfs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dirty="0">
                <a:latin typeface="Calibri Light" panose="020F0302020204030204" pitchFamily="34" charset="0"/>
                <a:ea typeface="Calibri" panose="020F0502020204030204" pitchFamily="34" charset="0"/>
                <a:cs typeface="Iskoola Pota" panose="020B0502040204020203" pitchFamily="34" charset="0"/>
              </a:rPr>
              <a:t>       IV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gpupj;jhdpau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Ml;rpapdhy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Vw;gl;l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mD$yq;fs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uz;ilAk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gpujp$yk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xd;iwAk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Fwpg;gpl;L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%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d;iwAk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tpsf;Ff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                (6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Gs;spfs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;)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12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 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853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4462" y="727990"/>
            <a:ext cx="11161336" cy="537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nghUshjhu</a:t>
            </a:r>
            <a:r>
              <a:rPr lang="en-US" sz="32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khw;wk</a:t>
            </a:r>
            <a:r>
              <a:rPr lang="en-US" sz="32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Njtek;gpa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jp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];]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kd;dd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fhyk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ngsj;j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rkaj;ij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mbg;gilahf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nfhz;l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r%f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nghUshjhu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fl;likg;G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19Mk; E}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w;whz;by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Nghu;j;jf;Nfau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tUifAld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khw;wk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fz;lJ</a:t>
            </a:r>
            <a:r>
              <a:rPr lang="en-US" sz="20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Nghu;j;Jf;Nfau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tu;j;jfj;jpy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mjpf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ftdk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nrYj;jpaikahy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gpuNjr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tptrhak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Kf;fpaj;Jtj;jpid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oe;jJ</a:t>
            </a:r>
            <a:r>
              <a:rPr lang="en-US" sz="20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xy;yhe;ju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Ml;rpapd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fiuNahu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gpuNjrj;jpy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Vw;Wkjpia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Nehf;fhff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nfhz;L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fWth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kpsF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vd;gd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gapuplg;gl;ld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endParaRPr lang="en-US" sz="2000" dirty="0" smtClean="0">
              <a:latin typeface="Kalaham" pitchFamily="2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xy;yhe;ju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rpW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ifj;njhopy;fis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Muk;gpj;jJ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kl;Lkd;wp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ciog;Gf;Ff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$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ypiaAk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toq;fpdu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 ,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jdhy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rk;gsj;jpw;F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Ntiy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nra;Ak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njhopyhsu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tFg;nghd;W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cUthdJ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endParaRPr lang="en-US" sz="2000" dirty="0" smtClean="0">
              <a:latin typeface="Kalaham" pitchFamily="2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gpupj;jhdpau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1815 ,y;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fz;biaf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ifg;gw;wpa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nghUshjhuj;jpy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gy;NtW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khw;wq;fs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Kd;itg;gjd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tUkhdj;ij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mjpfupf;f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Nfhy;GW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}f;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Mizf;FOtpd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rpghupRfis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Kd;itj;jJ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423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8098" y="521971"/>
            <a:ext cx="8929047" cy="13598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Nfhy;GW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}f; </a:t>
            </a: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Mizf;FOtpd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6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nghUshjhu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endParaRPr lang="en-US" sz="3600" b="1" dirty="0" smtClean="0">
              <a:latin typeface="Kalaham" pitchFamily="2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rPu;j;jpUj;jq;fs</a:t>
            </a:r>
            <a:r>
              <a:rPr lang="en-US" sz="36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4525" y="2257590"/>
            <a:ext cx="11689236" cy="37743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murpd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Kyjdg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gpur;rpidiaj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jPu;f;f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jdpahu;j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Jiw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KjyPl;il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Cf;Ftpj;jJ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jdpahu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Kaw;rpahz;ikapd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tsu;r;rpf;Fj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jilahf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Ue;j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murpd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fhzp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tpw;gidf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nfhs;ifia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nraw;gLj;jpaik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fl;lha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,uh[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fhupa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Kiwia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ePf;fp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ngUe;Njhl;l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Jiwf;fhd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ciog;igg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ngWtjw;fhd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re;ju;g;gq;fis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Vw;gLj;jpaik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murpd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tu;j;jf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VfNghf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cupik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jdpahu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Jiwapd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tsu;r;rpf;Fj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jilahf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mike;jjhy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fWth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cg;G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tu;j;jfj;jpy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murpd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VfNghf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cupikia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ePf;fpaik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tup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mwtpLk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Vy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tpw;gid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Kiwia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ePf;fp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vy;yhf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fhzpfspypUe;Jk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rktsT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tupiag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gzkhf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mwtpl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rpghu;R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nra;ag;gl;lJ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v"/>
            </a:pPr>
            <a:r>
              <a:rPr lang="en-US" sz="20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ehl;bd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Nrkpg;G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tq;fp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xd;iw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Muk;gpj;J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rhjhuz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tl;bf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fld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toq;Fk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jpl;lk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0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</a:p>
          <a:p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000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mwpKfg;gLj;jg;gl;lJ</a:t>
            </a:r>
            <a:r>
              <a:rPr lang="en-US" sz="20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242846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7963" y="980032"/>
            <a:ext cx="11277600" cy="424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ngUe;Njhl;lj</a:t>
            </a:r>
            <a:r>
              <a:rPr lang="en-US" sz="28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Jiwapd</a:t>
            </a:r>
            <a:r>
              <a:rPr lang="en-US" sz="28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b="1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mgptpUj;jp</a:t>
            </a:r>
            <a:endParaRPr lang="en-US" sz="2800" b="1" dirty="0" smtClean="0">
              <a:latin typeface="Kalaham" pitchFamily="2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1833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Nfhy;GW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}f;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Mizf;FOtpd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rpghupRfs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eilKiwg;gLj;jg;gl;l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gpd;dNu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e;ehl;by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ghupa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nghUshjhu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khw;wk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xd;wpw;fhd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mbj;jsk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lg;gl;lJ</a:t>
            </a:r>
            <a:r>
              <a:rPr lang="en-US" sz="28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cs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ehl;L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ntspehl;L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Kaw;rpahsu;fis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Cf;Ftpj;J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Vw;Wkjp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%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mjpfk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,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yhgk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ngwf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;$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ba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ngUe;Njhl;l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gapu;r;nra;ifia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mgptpUj;jp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nra;tjw;F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eltbf;if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vLf;fg;gl;lJ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504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80853" y="361716"/>
            <a:ext cx="4464684" cy="6009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Nfhg;gpg</a:t>
            </a:r>
            <a:r>
              <a:rPr lang="en-US" sz="32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gapu;r</a:t>
            </a:r>
            <a:r>
              <a:rPr lang="en-US" sz="32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nra;if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pic>
        <p:nvPicPr>
          <p:cNvPr id="3" name="Picture 2" descr="C:\Users\Admin\Desktop\Grade 11 History\5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5339" y="1059300"/>
            <a:ext cx="7635711" cy="5077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0713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9366" y="1065564"/>
            <a:ext cx="11425286" cy="4439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,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yq;ifapy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xy;yhe;ju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Ml;rp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fhyj;jpy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rpwpa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mstpy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Muk;gpf;fg;gl;l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Nfhg;gpg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gapu;r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nra;if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gpupjhdpauhl;rp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fhyj;jpy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ngUe;Njhl;lg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gapuhf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khwpaJ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45720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 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Nfhg;gpr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nra;ifapd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tpUj;jpf;F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nry;thf;F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nrYj;jpa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fhuzpfs</a:t>
            </a:r>
            <a:r>
              <a:rPr lang="en-US" sz="24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1833 Mk;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Mz;L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Nfhy;GW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}f;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rPu;j;jpUj;jq;fspd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gpd;du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ntspehl;L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KjyPl;lhsu;fs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mjpfstpy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Nfhg;gpj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Njhl;lq;fspy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KjyPL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nra;jdu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;. 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INuhg;gpa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re;ijapy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Nfhg;gpf;fhd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Nfs;tp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mjpfupj;jik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Nfhg;gpr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nra;if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%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mjpf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yhgk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mila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Kbe;jik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njd;dpe;jpa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Copau;fs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%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Fiwe;j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$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ypf;F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ciog;G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ngw;Wf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nfhs;sg;gl;lik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7455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3122" y="906445"/>
            <a:ext cx="11915480" cy="43594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8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Nfhg;gp</a:t>
            </a:r>
            <a:r>
              <a:rPr lang="en-US" sz="28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gapuplg;gl;l</a:t>
            </a:r>
            <a:r>
              <a:rPr lang="en-US" sz="28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gpuNjrq;fs</a:t>
            </a:r>
            <a:r>
              <a:rPr lang="en-US" sz="28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       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Jk;giw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fk;gis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Nguhnjdpa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khj;jis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&gt; </a:t>
            </a:r>
            <a:r>
              <a:rPr lang="en-US" sz="2400" dirty="0" err="1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gJis</a:t>
            </a:r>
            <a:endParaRPr lang="en-US" sz="2400" dirty="0" smtClean="0">
              <a:latin typeface="Kalaham" pitchFamily="2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Kalaham" pitchFamily="2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Nfhg;gpr</a:t>
            </a:r>
            <a:r>
              <a:rPr lang="en-US" sz="32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32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nra;ifia</a:t>
            </a:r>
            <a:r>
              <a:rPr lang="en-US" sz="32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ghjpj;j</a:t>
            </a:r>
            <a:r>
              <a:rPr lang="en-US" sz="32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3200" b="1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fhuzpfs</a:t>
            </a:r>
            <a:r>
              <a:rPr lang="en-US" sz="3200" b="1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1844 ,y;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gpupj;jhdpah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gpd;gw;wpa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Rje;jpu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tu;j;jf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nfhs;if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fhuzkhf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yq;if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Nfhg;gpf;F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Vw;gl;l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fLk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Nghl;b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1848 ,y;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Vw;gl;l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cyf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nghUshjhu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tPo;r;rp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1869 ,y;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Nfhg;gp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gapUf;F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Vw;gl;l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,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iy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ntspwy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Neha; (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n`kpypah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4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</a:t>
            </a:r>
            <a:r>
              <a:rPr lang="en-US" sz="24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];lf;];)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1018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81204" y="578532"/>
            <a:ext cx="8185254" cy="855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</a:t>
            </a:r>
            <a:r>
              <a:rPr lang="en-US" sz="4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pq;Nfhdh</a:t>
            </a:r>
            <a:r>
              <a:rPr lang="en-US" sz="4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4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kw;Wk</a:t>
            </a:r>
            <a:r>
              <a:rPr lang="en-US" sz="4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4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nfhf;Nfh</a:t>
            </a: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35670" y="1687043"/>
            <a:ext cx="11774078" cy="3319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"/>
            </a:pP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Nfhg;gpf;fhd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khw;Wg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gapuhf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rpq;Nfhdh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gapu;r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nra;if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Muk;gpf;fg;gl;lJk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Ftpidd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kUe;Jf;fhd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%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ypifg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gapuhf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tpsq;fpaikahy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mJTk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ntw;wpaspf;ftpy;iy</a:t>
            </a:r>
            <a:r>
              <a:rPr lang="en-US" sz="2800" dirty="0" smtClean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800" dirty="0"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"/>
            </a:pP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Nfhg;gpr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nra;iff;F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gjpyPlhf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Muk;gpf;fg;gl;l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nfhf;Nfh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epoy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Njitg;gl;ljhy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khj;jis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khtl;lj;jpy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khj;jpuk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gapu;nra;if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gz;zf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;$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ba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fhuzkhf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 </a:t>
            </a:r>
            <a:r>
              <a:rPr lang="en-US" sz="2800" dirty="0" err="1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ntw;wpaspf;ftpy;iy</a:t>
            </a:r>
            <a:r>
              <a:rPr lang="en-US" sz="2800" dirty="0">
                <a:latin typeface="Kalaham" pitchFamily="2" charset="0"/>
                <a:ea typeface="Calibri" panose="020F0502020204030204" pitchFamily="34" charset="0"/>
                <a:cs typeface="Iskoola Pota" panose="020B0502040204020203" pitchFamily="34" charset="0"/>
              </a:rPr>
              <a:t>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Iskoola Pota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4025346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90</TotalTime>
  <Words>1271</Words>
  <Application>Microsoft Office PowerPoint</Application>
  <PresentationFormat>Widescreen</PresentationFormat>
  <Paragraphs>128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Calibri Light</vt:lpstr>
      <vt:lpstr>Iskoola Pota</vt:lpstr>
      <vt:lpstr>Kalaham</vt:lpstr>
      <vt:lpstr>Tw Cen MT</vt:lpstr>
      <vt:lpstr>Wingdings</vt:lpstr>
      <vt:lpstr>Droplet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21</cp:revision>
  <dcterms:created xsi:type="dcterms:W3CDTF">2020-08-24T07:44:47Z</dcterms:created>
  <dcterms:modified xsi:type="dcterms:W3CDTF">2020-08-25T05:56:07Z</dcterms:modified>
</cp:coreProperties>
</file>