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7" r:id="rId17"/>
    <p:sldId id="270" r:id="rId18"/>
    <p:sldId id="271" r:id="rId19"/>
    <p:sldId id="272" r:id="rId20"/>
    <p:sldId id="273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56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79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72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15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81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2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9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2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4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3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CD90E2-496D-4C1A-A46A-644FC00DE73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1C74CB-4DE6-464D-B069-FFD6AB74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1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4913" y="538691"/>
            <a:ext cx="10256362" cy="3704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ghlk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- 5</a:t>
            </a:r>
          </a:p>
          <a:p>
            <a:pPr algn="ctr">
              <a:lnSpc>
                <a:spcPct val="107000"/>
              </a:lnSpc>
            </a:pP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6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gpupj;jhdpaupd</a:t>
            </a:r>
            <a:r>
              <a:rPr lang="en-US" sz="6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6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</a:t>
            </a:r>
            <a:r>
              <a:rPr lang="en-US" sz="6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6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6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6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</a:t>
            </a:r>
            <a:r>
              <a:rPr lang="en-US" sz="6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6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khw;wk</a:t>
            </a:r>
            <a:r>
              <a:rPr lang="en-US" sz="6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13" y="389996"/>
            <a:ext cx="10746557" cy="85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Njapiyg</a:t>
            </a:r>
            <a:r>
              <a:rPr lang="en-US" sz="4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4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;; </a:t>
            </a:r>
            <a:r>
              <a:rPr lang="en-US" sz="4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 descr="C:\Users\Admin\Desktop\Grade 11 History\5.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971" y="1245102"/>
            <a:ext cx="8161404" cy="4881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950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791" y="311084"/>
            <a:ext cx="11387580" cy="5888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tpUj;jpapy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gq;fspg;Gr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nra;j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fhuzpfs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Njapiyf;F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cyf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re;ijapy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rpwe;j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Nfs;tp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epytpaik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cyu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tyak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jtpu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Vida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gpuNjrq;fs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nra;iff;F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cfe;jjhf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fhzg;gl;lik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etPd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rhjdq;fSldhd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njhopw;rhiyfs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fhuzkhf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jukhd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cw;gj;jp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nra;ag;gl;lik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njUf;fs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Gifapuj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tPjpfs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fhuzkhf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Nghf;Ftuj;J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trjpfs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NkYk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Kd;Ndw;wk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mile;jik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njd;dpe;jpahtpy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njhopyhsu;fs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nfhz;Ltug;gl;L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Fiwe;j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$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ypf;F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ciog;G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nfhs;sg;gl;lik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58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8362" y="455984"/>
            <a:ext cx="8283038" cy="791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gapuplg;gLk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lq;fs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1" t="12419" r="11077" b="13681"/>
          <a:stretch/>
        </p:blipFill>
        <p:spPr>
          <a:xfrm rot="16200000">
            <a:off x="2732854" y="2049745"/>
            <a:ext cx="5544799" cy="394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7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29669"/>
            <a:ext cx="12069452" cy="3364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njd;id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gz;ilfhyk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3600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gapuplg;gl;L</a:t>
            </a:r>
            <a:r>
              <a:rPr lang="en-US" sz="3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tPl;Lj;Njhl;lg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gapuhFk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njd;idg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nra;ifapy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Kf;fpaj;Jtk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gpuNjrq;fs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3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FUehfy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rpyhgk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fk;g`h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175" y="701080"/>
            <a:ext cx="7494359" cy="950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njq;F</a:t>
            </a:r>
            <a:r>
              <a:rPr lang="en-US" sz="5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5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5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5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809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7389" y="163753"/>
            <a:ext cx="11453566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njq;F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nra;ag;gLk</a:t>
            </a:r>
            <a:r>
              <a:rPr lang="en-US" sz="36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36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lq;fs</a:t>
            </a:r>
            <a:r>
              <a:rPr lang="en-US" sz="36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8" t="15828" r="12950" b="16770"/>
          <a:stretch/>
        </p:blipFill>
        <p:spPr>
          <a:xfrm rot="16200000">
            <a:off x="2779690" y="1905493"/>
            <a:ext cx="5479412" cy="376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99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6907" y="474837"/>
            <a:ext cx="5288627" cy="727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wg;gu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 descr="C:\Users\Admin\Desktop\Grade 11 History\5.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576" y="1202793"/>
            <a:ext cx="7022969" cy="46606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871589" y="6046078"/>
            <a:ext cx="8166018" cy="3783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1877 Mk;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Mz;lstpy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wg;gu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20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0342" y="234898"/>
            <a:ext cx="8302274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40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wg;gu</a:t>
            </a:r>
            <a:r>
              <a:rPr lang="en-US" sz="40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40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nra;ag;gLk</a:t>
            </a:r>
            <a:r>
              <a:rPr lang="en-US" sz="4000" b="1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4000" b="1" dirty="0" err="1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lq;fs</a:t>
            </a:r>
            <a:r>
              <a:rPr lang="en-US" sz="4000" b="1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17722" r="16807" b="19580"/>
          <a:stretch/>
        </p:blipFill>
        <p:spPr>
          <a:xfrm rot="16200000">
            <a:off x="2986201" y="2038806"/>
            <a:ext cx="5292631" cy="344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24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391" y="853322"/>
            <a:ext cx="11717516" cy="4782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wg;gu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Ntfkhf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guty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miltjpy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nry;thf;F</a:t>
            </a:r>
            <a:r>
              <a:rPr lang="en-US" sz="36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nrYj;jpa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fhuzpfs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3600" b="1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spcAft>
                <a:spcPts val="8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20 Mk; E}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w;whz;bd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Muk;gj;jpy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Nkhl;lhu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thfd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ifj;njhopypd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yq;iff;F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nghUj;jkhd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wg;gu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dj;ij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mwpe;J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mjw;F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nghWj;jkhd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njhopy;El;g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gad;gLj;jg;gl;lik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Njapiyapd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tpiy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jw;fhypfkhf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tPo;r;rpaile;jik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91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5678" y="565608"/>
            <a:ext cx="8371001" cy="791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khw;wq;fs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7525" y="1662615"/>
            <a:ext cx="7277954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kj;jpa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tFg;gpdupd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Njhw;wk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7525" y="3010647"/>
            <a:ext cx="8587607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tFg;gpdu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Njhw;wk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ngwy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90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0398" y="163753"/>
            <a:ext cx="4937570" cy="855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</a:t>
            </a:r>
            <a:r>
              <a:rPr lang="en-US" sz="4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khw;wk</a:t>
            </a:r>
            <a:r>
              <a:rPr lang="en-US" sz="4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499" y="1771884"/>
            <a:ext cx="11415859" cy="430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rPu;jpUj;jj;jhy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Mq;fpy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nkhop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ykhd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Nkiyj;Nja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e;ehl;by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Nkiyj;Nja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guTtjw;F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top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Vw;gl;lJ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cau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fy;tpf;fhf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ntspehL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nrd;W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te;jtu;fshYk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Nkiyj;Nja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gutpaJ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 Mk; E}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w;whz;by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fhuzkhf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INuhg;gpau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ngUkstpy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yq;iff;F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tUif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je;jikahy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Nkiyj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gutpaJ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9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157" y="1263192"/>
            <a:ext cx="11001080" cy="4225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FbNaw;w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ehlhfpa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ePz;lfhykhf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epytp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te;j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KiwfSk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mikg;G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KiwfSk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e;ehl;by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1948 Mk;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milAk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Kiwfspy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ghupa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khw;wq;fs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Vw;gl;bUe;jd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1815 Mk;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tiu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epytpa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kuG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top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murhl;rp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Kiwahf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gupdhk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mile;jJ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Gjpa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epu;thff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fhyg;gFjpapy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Kiwfspy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khw;wq;fs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fz;lwpNthk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61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4190" y="324009"/>
            <a:ext cx="8207695" cy="148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800"/>
              </a:spcAft>
            </a:pP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gpupjhdpau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Ml;rpapd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fhuzkhf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4000" b="1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40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tpisTfs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4020"/>
              </p:ext>
            </p:extLst>
          </p:nvPr>
        </p:nvGraphicFramePr>
        <p:xfrm>
          <a:off x="452487" y="1813199"/>
          <a:ext cx="11189615" cy="4380646"/>
        </p:xfrm>
        <a:graphic>
          <a:graphicData uri="http://schemas.openxmlformats.org/drawingml/2006/table">
            <a:tbl>
              <a:tblPr firstRow="1" firstCol="1" bandRow="1"/>
              <a:tblGrid>
                <a:gridCol w="5583071"/>
                <a:gridCol w="5606544"/>
              </a:tblGrid>
              <a:tr h="374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mD$yq;fs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gpujp$yq;fs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0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1.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ru;tNjr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nkhopahd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Mq;fpy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nkhopawpT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ehl;bDs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gutpaJ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1. Nkiyj; Njrj;jpd; fyhrhuk; guty; fhuzkhf cs;ehl;L fyhrhuk; ghuk;gupak; rPuoptpw;F cl;gl;lik.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2.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Nghf;Ftuj;J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kw;Wk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njhlu;ghly;Jiw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tsu;r;rpaile;jik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2. kJghdg; ghtid ehnlq;fpYk; gutpaik.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3.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Vw;Wkjpf;fhd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ngUe;Njhl;lg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gapu;fs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mwpKfk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nra;jik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3. fhzp cupikaw;w kf;fs; $l;lk; cUthfpaik.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0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4.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ifj;njhopy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Gul;rpapd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ed;ikfis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,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yq;ifAk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ngw;wik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4.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kuG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uPjpahd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jd;dpiwTg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nghUshjhuk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tPo;r;rpaile;jJld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Njrpa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uPjpapyhd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mwpTk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Mw;wYk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kOq;fbf;fg;gl;lik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5. ghuhSkd;w Ml;rp Kiw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5.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fk;rgh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vDk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gad;kpf;f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fpuhk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rigfs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,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y;yhnjhope;jik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044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097" y="837543"/>
            <a:ext cx="12443381" cy="494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tpdhf;fs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Kw;fhyj;jpy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muru;fSf;F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Nritahw;wpa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mjpfhupfspd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tho;thjhuj;jpw;F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toq;fg;gl;l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epyq;fs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vt;thW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miof;fg;gl;ld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Nfhg;gpf;fhd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Vw;Wkjp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tupia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Fiwj;j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MSeu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3.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nra;ifia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ghjpj;j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cldb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4. 1867 ,y;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cw;gj;jpahsu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njhlu;ghd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tpguq;fis</a:t>
            </a: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xU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FOit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mDg;gpa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5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Yy;fe;Ju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Njhl;lj;jpy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Kjd;Kjy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Njapiyr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nra;ifia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Nkw;nfhz;ltu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6.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njq;F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Kf;Nfhz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tyaj;jpy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d;W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lq;fSk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vit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7.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Muha;r;rp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epiyak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8.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njd;id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Muha;r;rp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epiyak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9. ,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wg;gu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Muha;r;rp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epiyak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10.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efu;Gwj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njhopyhsu;fspd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njhopw;rq;f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eltbf;iffSf;fhf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ahu</a:t>
            </a:r>
            <a:r>
              <a:rPr lang="en-US" sz="16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11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Njhl;lj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njhopyhsu;fspd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Nghuhl;lq;fSf;Fj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jiyik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tfpj;j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12. 1922 ,y;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rq;fj;ij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01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901" y="310951"/>
            <a:ext cx="11821212" cy="6217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1). </a:t>
            </a: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gpd;tUk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epfo;TfNshL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njhlu;Gila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Mz;Lfis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KiwNa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A.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fz;b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uhr;rpak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gpupjhdpauhy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ifg;gw;wg;gl;lik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B.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rPu;jpUj;jk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mwpKfkhfpaJ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C.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mile;jik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           (3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Mizf;FOtpdhy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ngUe;Njhl;lj;Jiw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tpUj;jpf;F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Kd;itf;fg;gl;l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rPu;jpUj;jq;fs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uz;ilf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      (4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    III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Nfhg;gpr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nra;ifapd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tpUj;jpapy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nry;thf;F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ntYj;jpa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ua;ilf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                                (5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    IV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nra;ifapd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tpUj;jpapy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gq;fspg;Gr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d;iw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                                (6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2). </a:t>
            </a: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njd;id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gapuplg;gLk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khtl;lq;fs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          (3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Mq;fpNyauhy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ehd;F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                                      (4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III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rPu;jpUj;jj;jhy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khw;wq;fs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uz;ilf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                                         (5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    IV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Ml;rpapdhy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mD$yq;fs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uz;ilAk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gpujp$yk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xd;iwAk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d;iwAk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                (6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Gs;spfs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5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462" y="727990"/>
            <a:ext cx="11161336" cy="537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khw;wk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Njtek;gpa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];]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kd;dd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mbg;gilahf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fl;likg;G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19Mk; E}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w;whz;by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Nghu;j;jf;Nfau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tUifAld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fz;lJ</a:t>
            </a:r>
            <a:r>
              <a:rPr lang="en-US" sz="20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Nghu;j;Jf;Nfau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tu;j;jfj;jpy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ftdk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nrYj;jpaikahy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Kf;fpaj;Jtj;jpid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oe;jJ</a:t>
            </a:r>
            <a:r>
              <a:rPr lang="en-US" sz="20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xy;yhe;ju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Ml;rpapd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fiuNahu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gpuNjrj;jpy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Vw;Wkjpia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Nehf;fhff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fWth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kpsF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gapuplg;gl;ld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xy;yhe;ju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ifj;njhopy;fis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kl;Lkd;wp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ciog;Gf;Ff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$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ypiaAk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toq;fpdu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rk;gsj;jpw;F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Ntiy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tFg;nghd;W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cUthdJ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1815 ,y;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fz;biaf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ifg;gw;wpa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nghUshjhuj;jpy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gy;NtW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khw;wq;fs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Kd;itg;gjd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tUkhdj;ij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mjpfupf;f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Mizf;FOtpd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rpghupRfis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Kd;itj;jJ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2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8098" y="521971"/>
            <a:ext cx="8929047" cy="1359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Mizf;FOtpd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3600" b="1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rPu;j;jpUj;jq;fs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525" y="2257590"/>
            <a:ext cx="11689236" cy="377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Kyjdg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gpur;rpidiaj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jPu;f;f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jdpahu;j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KjyPl;il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Cf;Ftpj;jJ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jdpahu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Kaw;rpahz;ikapd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tsu;r;rpf;Fj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jilahf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tpw;gidf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nfhs;ifia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nraw;gLj;jpaik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fl;lha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,uh[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fhupa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ePf;fp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Jiwf;fhd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ciog;igg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ngWtjw;fhd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re;ju;g;gq;fis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Vw;gLj;jpaik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VfNghf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cupik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jdpahu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tsu;r;rpf;Fj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jilahf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mike;jjhy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fWth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cg;G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tu;j;jfj;jpy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VfNghf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cupikia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ePf;fpaik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mwtpLk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tpw;gid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ePf;fp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vy;yhf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fhzpfspypUe;Jk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rktsT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tupiag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gzkhf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mwtpl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rpghu;R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ehl;bd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Nrkpg;G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tq;fp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xd;iw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rhjhuz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tl;bf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toq;Fk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jpl;lk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mwpKfg;gLj;jg;gl;lJ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284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3" y="980032"/>
            <a:ext cx="11277600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ngUe;Njhl;lj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Jiwapd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</a:t>
            </a:r>
            <a:endParaRPr lang="en-US" sz="2800" b="1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1833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Mizf;FOtpd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rpghupRfs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eilKiwg;gLj;jg;gl;l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gpd;dNu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e;ehl;by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ghupa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xd;wpw;fhd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mbj;jsk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lg;gl;lJ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ntspehl;L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Kaw;rpahsu;fis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Cf;Ftpj;J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Vw;Wkjp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yhgk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;$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gapu;r;nra;ifia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nra;tjw;F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vLf;fg;gl;lJ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0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0853" y="361716"/>
            <a:ext cx="4464684" cy="600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Nfhg;gpg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 descr="C:\Users\Admin\Desktop\Grade 11 History\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39" y="1059300"/>
            <a:ext cx="7635711" cy="507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071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366" y="1065564"/>
            <a:ext cx="11425286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xy;yhe;ju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rpwpa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mstpy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Nfhg;gpg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gpupjhdpauhl;rp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ngUe;Njhl;lg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gapuhf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khwpaJ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Nfhg;gpr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nra;ifapd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tpUj;jpf;F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nry;thf;F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nrYj;jpa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fhuzpfs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1833 Mk;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Nfhy;GW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}f;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rPu;j;jpUj;jq;fspd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ntspehl;L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KjyPl;lhsu;fs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mjpfstpy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Nfhg;gpj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Njhl;lq;fspy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KjyPL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nra;jdu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INuhg;gpa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re;ijapy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Nfhg;gpf;fhd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Nfs;tp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mjpfupj;jik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Nfhg;gpr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yhgk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Kbe;jik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njd;dpe;jpa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Copau;fs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Fiwe;j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$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ypf;F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ciog;G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nfhs;sg;gl;lik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5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122" y="906445"/>
            <a:ext cx="11915480" cy="435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gapuplg;gl;l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gpuNjrq;fs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Jk;giw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fk;gis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Nguhnjdpa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khj;jis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4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gJis</a:t>
            </a:r>
            <a:endParaRPr lang="en-US" sz="2400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Nfhg;gpr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nra;ifia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ghjpj;j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fhuzpfs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1844 ,y;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gpd;gw;wpa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nfhs;if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fhuzkhf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Nfhg;gpf;F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Nghl;b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1848 ,y;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cyf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nghUshjhu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tPo;r;rp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1869 ,y;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gapUf;F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ntspwy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Neha; (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n`kpypah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];lf;];)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0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1204" y="578532"/>
            <a:ext cx="8185254" cy="855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</a:t>
            </a:r>
            <a:r>
              <a:rPr lang="en-US" sz="4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pq;Nfhdh</a:t>
            </a:r>
            <a:r>
              <a:rPr lang="en-US" sz="4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lang="en-US" sz="4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nfhf;Nfh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670" y="1687043"/>
            <a:ext cx="11774078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Nfhg;gpf;fhd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rpq;Nfhdh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gapu;r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Muk;gpf;fg;gl;lJk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Ftpidd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kUe;Jf;fhd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ypifg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tpsq;fpaikahy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mJTk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ntw;wpaspf;ftpy;iy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Nfhg;gpr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nra;iff;F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gjpyPlhf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nfhf;Nfh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epoy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Njitg;gl;ljhy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khj;jis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khtl;lj;jpy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khj;jpuk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gapu;nra;if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gz;zf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;$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fhuzkhf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ntw;wpaspf;ftpy;iy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2534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90</TotalTime>
  <Words>1271</Words>
  <Application>Microsoft Office PowerPoint</Application>
  <PresentationFormat>Widescreen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Iskoola Pota</vt:lpstr>
      <vt:lpstr>Kalaham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2020-08-24T07:44:47Z</dcterms:created>
  <dcterms:modified xsi:type="dcterms:W3CDTF">2020-08-25T05:56:07Z</dcterms:modified>
</cp:coreProperties>
</file>