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58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0111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7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6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5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339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8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3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8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22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60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457CF12-7DC8-4592-B18A-06AAF5B4C2FB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B0D3BC9-559E-44CF-8BD2-1A2DF0937C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40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1358" y="633708"/>
            <a:ext cx="2951772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ghlk</a:t>
            </a:r>
            <a:r>
              <a:rPr lang="en-US" sz="3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- 6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3598" y="1758913"/>
            <a:ext cx="81672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7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7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</a:p>
          <a:p>
            <a:pPr algn="ctr"/>
            <a:r>
              <a:rPr lang="en-US" sz="7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miljy</a:t>
            </a:r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1234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7383" y="520946"/>
            <a:ext cx="11261035" cy="387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</a:t>
            </a:r>
            <a:r>
              <a:rPr lang="en-US" sz="6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Kjyhk</a:t>
            </a:r>
            <a:r>
              <a:rPr lang="en-US" sz="8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8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0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470" y="1486205"/>
            <a:ext cx="11996530" cy="345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Mk;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ahg;gpy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gupG+uz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Fbaurhf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khwpaJ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5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1947 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5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5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yq;fh</a:t>
            </a:r>
            <a:endParaRPr lang="en-US" sz="5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5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1972 - = </a:t>
            </a:r>
            <a:r>
              <a:rPr lang="en-US" sz="5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yq;fh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39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6994" y="514439"/>
            <a:ext cx="9898864" cy="16454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Mk;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</a:p>
          <a:p>
            <a:pPr algn="ctr">
              <a:lnSpc>
                <a:spcPct val="107000"/>
              </a:lnSpc>
            </a:pP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mk;rq;fs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530" y="2322840"/>
            <a:ext cx="12006470" cy="3628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Jtiu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yq;fh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vdg;gl;l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,e;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gpwF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=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yq;fh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vdg;ngauhy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NguuRld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nfhz;bUe;j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uPjpahd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njhlu;Gfis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KbTf;F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nfhz;Ltuy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xd;Wgl;l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FbaurhFjy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kdpj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cupikfisg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ghJfhj;jy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33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8434" y="512035"/>
            <a:ext cx="57182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665921" y="1343032"/>
            <a:ext cx="10942983" cy="5147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rl;lj;ij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mDgtpj;jy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nraw;gLj;jy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midtUf;Fk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nghJthdjhFk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rl;l%ykhf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md;wp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egu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xUtupd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capUf;Fk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Rje;jpuj;jpw;Fk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ghJfhg;gpw;Fk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ilQ;ry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tpistpf;ff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lhJ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midtUf;Fk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rpe;jpf;Fk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Rje;jpuj;jpw;Fk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kdrhl;rpapd;gb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Rje;jpuj;jpw;Fk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cupikAz;L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Fbkf;fSf;F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mikjpahf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$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Ltjw;Fk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fUj;ij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ntspg;gLj;jtjw;Fk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cz;L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93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7167" y="534318"/>
            <a:ext cx="5101076" cy="950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331" y="1484835"/>
            <a:ext cx="11873948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ahg;gpd;gb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ehafk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gjtpf;F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gjpyhf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Gjpa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ahg;gpd;gb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ngausT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mjpfhuKila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mwpKfg;gLj;jg;gl;lJ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4" name="Picture 3" descr="C:\Users\Admin\Desktop\HISTORY 1\Grade 11 History images\6.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655" y="3355540"/>
            <a:ext cx="2848099" cy="28828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829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6248" y="643649"/>
            <a:ext cx="6043642" cy="855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muRg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Nguit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61730" y="1498755"/>
            <a:ext cx="12453730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Mk;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ahg;gpw;F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rl;l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rigf;F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gjpyhf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muRg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Nguit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gjtpf;fhyk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6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tUlq;fs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5266" y="3788240"/>
            <a:ext cx="9581469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gpujkupd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jiyikapyhd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mikr;ruit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84475"/>
            <a:ext cx="1197665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gb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epiwNtw;W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mjpfhuj;ij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nraw;gLj;JtJ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mikr;ruitf;F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nfgpdl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cupaJ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mikr;ruitapd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gpujkuhthu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10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6425" y="395169"/>
            <a:ext cx="3905236" cy="950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</a:t>
            </a: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kd;wk</a:t>
            </a: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686" y="1703293"/>
            <a:ext cx="1125109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cr;r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Nky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khtl;l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k[p];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l;Nul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7" name="Picture 6" descr="C:\Users\Admin\Desktop\HISTORY 1\Grade 11 History images\6.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191" y="1434866"/>
            <a:ext cx="3996303" cy="35048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8598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799"/>
            <a:ext cx="11857733" cy="3879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uz;lhk</a:t>
            </a:r>
            <a:r>
              <a:rPr lang="en-US" sz="8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8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8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51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9828" y="395169"/>
            <a:ext cx="7077580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gpujhd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gz;Gfs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783" y="1460111"/>
            <a:ext cx="11738113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thf;fspg;gjd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njupTnra;J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gpujpepjpfisf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thf;fpd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njupT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epiwNtw;W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mjpfhuKila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kf;fspd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cUthf;fg;gl;Ls;s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kd;wj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njhFjpapy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nraw;gLj;jg;gLjy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00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7714" y="564134"/>
            <a:ext cx="5101076" cy="950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5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5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112" y="1640134"/>
            <a:ext cx="11698357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KO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ehLk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xNu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njhFjp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mbg;gilapy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thf;Ffspd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epiwNtw;W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mjpfhuKila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njupT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nra;ag;gLthu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njupT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nra;ag;gLk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[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5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Mz;Lfs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jdJ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gjtpia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tfpg;ghu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4" name="Picture 3" descr="C:\Users\Admin\Desktop\HISTORY 1\Grade 11 History images\6.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53" y="3339547"/>
            <a:ext cx="2573729" cy="3101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097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78495" y="526773"/>
            <a:ext cx="13626548" cy="4966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7" algn="ctr">
              <a:lnSpc>
                <a:spcPct val="107000"/>
              </a:lnSpc>
            </a:pP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g;ghlj;jpd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vjpu;ghu;f;fg;gLk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fw;wy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Nju;r;rpfs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543300" lvl="7" indent="-342900">
              <a:lnSpc>
                <a:spcPct val="107000"/>
              </a:lnSpc>
              <a:buFont typeface="Symbol" panose="05050102010706020507" pitchFamily="18" charset="2"/>
              <a:buChar char=""/>
            </a:pP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1947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543300" lvl="7" indent="-342900">
              <a:lnSpc>
                <a:spcPct val="107000"/>
              </a:lnSpc>
              <a:buFont typeface="Symbol" panose="05050102010706020507" pitchFamily="18" charset="2"/>
              <a:buChar char=""/>
            </a:pP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543300" lvl="7" indent="-342900">
              <a:lnSpc>
                <a:spcPct val="107000"/>
              </a:lnSpc>
              <a:buFont typeface="Symbol" panose="05050102010706020507" pitchFamily="18" charset="2"/>
              <a:buChar char=""/>
            </a:pP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1978 ,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uz;lhk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543300" lvl="7" indent="-342900">
              <a:lnSpc>
                <a:spcPct val="107000"/>
              </a:lnSpc>
              <a:buFont typeface="Symbol" panose="05050102010706020507" pitchFamily="18" charset="2"/>
              <a:buChar char=""/>
            </a:pP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Rje;jpuj;Jf;Fg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gpd;duhd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</a:t>
            </a:r>
            <a:r>
              <a:rPr lang="en-US" sz="1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2223" y="822552"/>
            <a:ext cx="4669869" cy="1045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6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6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9236" y="2268533"/>
            <a:ext cx="11431334" cy="1516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,d;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muRg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Nguit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 ,y;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miof;fg;gl;lJ</a:t>
            </a:r>
            <a:r>
              <a:rPr lang="en-US" sz="4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19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859" y="902065"/>
            <a:ext cx="6349815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ghuhSkd;wj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njhFjp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8873" y="1986230"/>
            <a:ext cx="2917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225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gpujpepjpfs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655399" y="2571005"/>
            <a:ext cx="4304734" cy="1531482"/>
            <a:chOff x="0" y="0"/>
            <a:chExt cx="3653155" cy="47923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212536"/>
              <a:ext cx="365315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>
            <a:xfrm>
              <a:off x="0" y="212536"/>
              <a:ext cx="0" cy="26670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1883170" y="0"/>
              <a:ext cx="2706" cy="219131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>
            <a:xfrm>
              <a:off x="3652657" y="207593"/>
              <a:ext cx="0" cy="26670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9" name="Rectangle 8"/>
          <p:cNvSpPr/>
          <p:nvPr/>
        </p:nvSpPr>
        <p:spPr>
          <a:xfrm>
            <a:off x="526774" y="4311275"/>
            <a:ext cx="1166522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tpfpjhrhu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Kiwapd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           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Njrpag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gl;bay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     196                              19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305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2148" y="812613"/>
            <a:ext cx="7088800" cy="855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mjpfhuq;fs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0992" y="1549564"/>
            <a:ext cx="11251095" cy="437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rl;lj;ijg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gpwg;gpj;jy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ePjpia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ifahSjy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tuT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nryT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jpl;lj;ij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mDkjpj;jy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mgptpUj;jjpj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jpl;lq;fis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tFj;jy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06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5908" y="833515"/>
            <a:ext cx="7901523" cy="791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1978 </a:t>
            </a:r>
            <a:r>
              <a:rPr lang="en-US" sz="4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4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thf;fspg;G</a:t>
            </a:r>
            <a:r>
              <a:rPr lang="en-US" sz="4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46854" y="1593860"/>
            <a:ext cx="8090452" cy="1470991"/>
            <a:chOff x="0" y="0"/>
            <a:chExt cx="5295472" cy="730116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0" y="329031"/>
              <a:ext cx="5277852" cy="8021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>
            <a:xfrm>
              <a:off x="7652" y="336683"/>
              <a:ext cx="8021" cy="393433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>
            <a:xfrm>
              <a:off x="5287451" y="329031"/>
              <a:ext cx="8021" cy="393433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>
            <a:xfrm>
              <a:off x="2590162" y="321379"/>
              <a:ext cx="7620" cy="393065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>
              <a:off x="2590162" y="0"/>
              <a:ext cx="0" cy="328061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9" name="Rectangle 8"/>
          <p:cNvSpPr/>
          <p:nvPr/>
        </p:nvSpPr>
        <p:spPr>
          <a:xfrm>
            <a:off x="789704" y="3134425"/>
            <a:ext cx="2980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807211" y="3066692"/>
            <a:ext cx="29899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tpfpjhrhu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gpujpepjpj;Jt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9131885" y="3064851"/>
            <a:ext cx="24737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[d </a:t>
            </a:r>
          </a:p>
          <a:p>
            <a:pPr algn="ctr"/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mgpg;gpuha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0767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2851" y="385230"/>
            <a:ext cx="4610558" cy="600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078" y="1163056"/>
            <a:ext cx="11360426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KOtJk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xNu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njhFjpahf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fzpf;fg;gLk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mspf;fg;gl;l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thf;Ffspd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ngUk;ghd;ikia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mjhtJ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50</a:t>
            </a:r>
            <a:r>
              <a:rPr lang="en-US" sz="24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%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Nkw;gl;l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thf;Ffis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nfhs;Sk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mNgl;rfu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ntw;wp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ngWthu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4621" y="2617798"/>
            <a:ext cx="566373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tpfpjhrhu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gpujpepjpj;Jt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7078" y="3343584"/>
            <a:ext cx="1147969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khfhz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rig&gt;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cs;Suhl;rp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rig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vd;gtw;Wf;F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mq;fj;jtu;fs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tpfpjhrhu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Kiwg;gbNa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njupTnra;ag;gLtu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224" y="4332776"/>
            <a:ext cx="4091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nghJrd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mgpg;gpuhak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337930" y="4917551"/>
            <a:ext cx="11638722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Kf;fpaj;jtk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tha;e;j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tplaj;jpy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Neubahf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Mizia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Nfhwg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ngWtjw;fhd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Kiwahf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jidf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nfhs;syhk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tplak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njhlu;ghf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Mk;&gt; ,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y;iy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jPu;khdpf;fshk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83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053" y="1997765"/>
            <a:ext cx="11173504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Rje;jpuj;Jf;Fg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gpd;duhd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30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1595" y="550764"/>
            <a:ext cx="4894289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78565" y="1258612"/>
            <a:ext cx="12970565" cy="117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cyu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tyaj;jpy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jpl;lq;fs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</a:p>
          <a:p>
            <a:pPr algn="ctr">
              <a:spcAft>
                <a:spcPts val="800"/>
              </a:spcAft>
            </a:pP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cUthf;fg;gl;ljd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Nehf;fq;fs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7383" y="2451789"/>
            <a:ext cx="11390243" cy="3907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&lt;u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rdj;njhif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mjpfupg;ig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Fiwj;jy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Ntiy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tha;g;Gfis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czT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cw;gj;jpia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ngUf;Fjy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&lt;u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tyaj;jpy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epyg;gw;whf;Fiwf;F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gupfhuk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Guhjd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Fsq;fs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fhy;tha;fs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vd;gtw;iw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Gzuikj;J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me;epyq;fis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mgptpUj;jpr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52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3878" y="484622"/>
            <a:ext cx="7050328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kfhtyp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mgptpUj;jpj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jpl;lk</a:t>
            </a:r>
            <a:r>
              <a:rPr lang="en-US" sz="40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3724" y="1286260"/>
            <a:ext cx="9350637" cy="600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kfhtyp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jpl;lq;fSf;F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cjtp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toq;fpa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</a:t>
            </a:r>
            <a:r>
              <a:rPr lang="en-US" sz="3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7943" y="1823523"/>
            <a:ext cx="1208267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nfhj;kiy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RtPld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371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tpf;Nlhupah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-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3716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ue;njdpfy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- N[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u;kdp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5" name="Picture 4" descr="C:\Users\Admin\Desktop\HISTORY 1\Grade 11 History images\6.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45" y="4063488"/>
            <a:ext cx="2223412" cy="1790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\Desktop\HISTORY 1\Grade 11 History images\6.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013" y="4083807"/>
            <a:ext cx="1864112" cy="1770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min\Desktop\HISTORY 1\Grade 11 History images\6.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81" y="4083808"/>
            <a:ext cx="2182053" cy="1770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Admin\Desktop\HISTORY 1\Grade 11 History images\6.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4206" y="4063488"/>
            <a:ext cx="2182055" cy="17703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7765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4640" y="196386"/>
            <a:ext cx="9318577" cy="1748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14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fy;tpg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Gyj;jpy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Vw;gLj;jg;gl;l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722" y="2027641"/>
            <a:ext cx="11797747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murhq;f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ghlrhiyfis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mikj;jy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mgptpUj;jpf;F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xJf;Fjypd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ehnlq;Fk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ghlrhiyfspd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njhif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mjpfupj;jik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ghlj;jpl;lj;ij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tpUj;jpailar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Mrpupau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gapw;rp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etPdkag;gLj;jg;gl;ld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tpQ;Qhd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Ma;T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$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E}y;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epiyak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cUthf;fg;gl;lik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gfy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czT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E}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y;fs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itj;jpak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itj;jpak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rPrd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bf;fl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ytr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rPUil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toq;fg;gl;ld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1942 ,y;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gy;fiyf;fofk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nfhOk;gpy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Muk;gpj;jik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1952 ,y;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mjid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Nguhjidf;F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khw;wpaik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"/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1972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nkhul;Lt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gy;fiyf;fofk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Muk;gpf;fg;gl;lik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"/>
            </a:pP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1947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aho;g;ghz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gy;fiyf;fofk</a:t>
            </a:r>
            <a:r>
              <a:rPr lang="en-US" sz="2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Muk;gpf;fg;gl;lik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29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77747" y="186447"/>
            <a:ext cx="2401619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tpdhf;fs</a:t>
            </a:r>
            <a:r>
              <a:rPr lang="en-US" sz="3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0261" y="950316"/>
            <a:ext cx="11469757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gb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lk;ngw;w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tUlk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(m).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gpujku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         (M).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vjpu;fl;rpj;jiytu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tpNrl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gz;Gfs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4.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fPNo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jug;gl;Ls;s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fl;rpfspd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Njhw;Wtpg;ghsu;fisf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(m).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(M).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rkrkh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[f;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(,).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(&lt;).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(c).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ngluy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5. 1956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Kd;ddpAld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ize;j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6.  S.W.R.D.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gz;lhuehaf;fh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rPu;j;jpUj;jq;fs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4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7.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mwpKfg;gLj;jg;gl;l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8. 1972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gpujhd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gz;Gfs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9. 1972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njhFjpapid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10. ,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epiwNtw;W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ahu;?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11. 1978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gz;Gfs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12. 2Mk;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gb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[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dhjpgjpapd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4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13. 2Mk;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ghuhSkd;wj;jpd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14. 2 Mk;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FbauR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toq;fg;gl;Ls;s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cupikfs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4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417" y="1326877"/>
            <a:ext cx="11698356" cy="5229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1.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cs;ehl;L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epu;thfk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$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fpilf;Fk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tpjkhd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rPu;j;jpUj;jj;ij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mDkjpj;jy</a:t>
            </a:r>
            <a:r>
              <a:rPr lang="en-US" sz="28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2. ,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1947 ,y;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elhj;j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KbntLj;jik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D.S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Nrdhehaf;f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fl;rpia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cUthf;fpaik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4.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Nju;jypy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1947 ,y;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elhj;jg;gl;lik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5. ,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gpujkuhd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D.S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Nrdhehaf;f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mtu;fshy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ntspehl;L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tptfhuk</a:t>
            </a:r>
            <a:r>
              <a:rPr lang="en-US" sz="28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njhlu;ghd</a:t>
            </a:r>
            <a:r>
              <a:rPr lang="en-US" sz="28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,U </a:t>
            </a:r>
            <a:r>
              <a:rPr lang="en-US" sz="28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xg;ge;jq;fs</a:t>
            </a:r>
            <a:r>
              <a:rPr lang="en-US" sz="28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ifrhj;jplg;gl;lJ</a:t>
            </a:r>
            <a:r>
              <a:rPr lang="en-US" sz="28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5922" y="354956"/>
            <a:ext cx="10883347" cy="791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US" sz="44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44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rPu;j;jpUj;jKk</a:t>
            </a:r>
            <a:r>
              <a:rPr lang="en-US" sz="44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44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48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5191" y="1282147"/>
            <a:ext cx="11555896" cy="4488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15. 1978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16.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cUthf;fg;gl;ljd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gpujhd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Nehf;fq;fs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17.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vjpu;Nehf;fpa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rthy;fs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 .Rje;jpuj;jpd;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kfhtyp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vjpu;ghu;f;fg;gl;l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Nehf;fq;fs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20. (m).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nfhj;kiy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(M).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tpf;Nlhupah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(,).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ud;njdpfy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ePu;j;Njf;fq;fs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mikg;gjw;F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mDruiz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ehLfisj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21. 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KjyhtJ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FbNaw;wk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22.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Rje;jpuj;Jf;Fg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mgptpUj;jpf;F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gpd;gw;wpa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topkiwfs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4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23. ,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ytrf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fy;tpapd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je;ij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ahu;?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24.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Rje;jpuj;Jf;Fg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fy;tpj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Jiwapy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;$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yl;rzq;fs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4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25. ,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tptrhaj;jpd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tpUj;jpf;fhf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Rje;jpuj;Jf;Fg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Nkw;nfhs;sg;gl;l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3 </a:t>
            </a:r>
            <a:r>
              <a:rPr lang="en-US" sz="16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6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6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114" y="2802835"/>
            <a:ext cx="10863468" cy="123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1947 </a:t>
            </a:r>
            <a:r>
              <a:rPr lang="en-US" sz="7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Nrhy;gup</a:t>
            </a:r>
            <a:r>
              <a:rPr lang="en-US" sz="72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72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4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0522" y="378336"/>
            <a:ext cx="89883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gpujhd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7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epWtdq;fs</a:t>
            </a:r>
            <a:r>
              <a:rPr lang="en-US" sz="7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7200" dirty="0"/>
          </a:p>
        </p:txBody>
      </p:sp>
      <p:sp>
        <p:nvSpPr>
          <p:cNvPr id="3" name="Rectangle 2"/>
          <p:cNvSpPr/>
          <p:nvPr/>
        </p:nvSpPr>
        <p:spPr>
          <a:xfrm>
            <a:off x="2882348" y="2073196"/>
            <a:ext cx="11489634" cy="322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ehafk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gpujkUk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mikr;ruitAk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ghuhSkd;wk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ePjpkd;wk</a:t>
            </a:r>
            <a:r>
              <a:rPr lang="en-US" sz="4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0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3197" y="550764"/>
            <a:ext cx="6609502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40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Kiwik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6861" y="1640606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3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Kiwik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07725" y="2286937"/>
            <a:ext cx="4631206" cy="1629080"/>
            <a:chOff x="0" y="0"/>
            <a:chExt cx="1970680" cy="503906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0" y="233396"/>
              <a:ext cx="1952978" cy="1128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>
            <a:xfrm>
              <a:off x="0" y="233396"/>
              <a:ext cx="10795" cy="27051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1959885" y="223804"/>
              <a:ext cx="10795" cy="27051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936780" y="0"/>
              <a:ext cx="0" cy="2301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6" name="Rectangle 15"/>
          <p:cNvSpPr/>
          <p:nvPr/>
        </p:nvSpPr>
        <p:spPr>
          <a:xfrm>
            <a:off x="2481248" y="3822587"/>
            <a:ext cx="30748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,U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7145604" y="3798731"/>
            <a:ext cx="2970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367749" y="4632313"/>
            <a:ext cx="1157908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   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gpuhd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;];&gt; N[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u;kd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mnkupf;fh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  ,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e;jpah</a:t>
            </a:r>
            <a:r>
              <a:rPr lang="en-US" sz="24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,</a:t>
            </a:r>
            <a:r>
              <a:rPr lang="en-US" sz="24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2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8" y="812613"/>
            <a:ext cx="1078395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1956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nghJj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Nju;jYk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khw;wKk</a:t>
            </a:r>
            <a:r>
              <a:rPr lang="en-US" sz="36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043" y="1796924"/>
            <a:ext cx="11622157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1956 Mk;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tuyhw;wpy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jpUg;G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KidahFk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mile;jJ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epu;thf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eltbf;iffis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Kd;ndLj;Jr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nrd;w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Njrpa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fl;rpf;F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tpNuhjkhf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fl;rpfSk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RNal;ir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FOf;fSk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ize;J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[d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If;fpa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Kd;ddpia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Njhw;Wtpj;jhu;fs</a:t>
            </a:r>
            <a:r>
              <a:rPr lang="en-US" sz="28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10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93951"/>
            <a:ext cx="12026347" cy="727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1956 </a:t>
            </a:r>
            <a:r>
              <a:rPr lang="en-US" sz="4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nghJj</a:t>
            </a:r>
            <a:r>
              <a:rPr lang="en-US" sz="4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Nju;jypy</a:t>
            </a:r>
            <a:r>
              <a:rPr lang="en-US" sz="4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Nghl;bapl;l</a:t>
            </a:r>
            <a:r>
              <a:rPr lang="en-US" sz="4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i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fl;rpfs</a:t>
            </a:r>
            <a:r>
              <a:rPr lang="en-US" sz="4000" b="1" i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6652" y="1842512"/>
            <a:ext cx="11479695" cy="3711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S.W.R.D.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gz;lhuehaf;fhtpd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,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Rje;jpuf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gpypg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Fztu;jd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-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Gul;rpfu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rkrkh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[f;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fl;rp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[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ahde;j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j`ehaf;f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-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ghrh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nguKd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I.M.R.A.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tPupanfhy;y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RNal;ir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Ntl;ghsu;fs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ize;J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–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kf;fs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[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f;fpa</a:t>
            </a:r>
            <a:r>
              <a:rPr lang="en-US" sz="3200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Kd;ddp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5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Admin\Desktop\HISTORY 1\Grade 11 History images\6.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" y="477079"/>
            <a:ext cx="11410121" cy="5814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12880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120</TotalTime>
  <Words>1366</Words>
  <Application>Microsoft Office PowerPoint</Application>
  <PresentationFormat>Widescreen</PresentationFormat>
  <Paragraphs>160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Calibri Light</vt:lpstr>
      <vt:lpstr>Century Schoolbook</vt:lpstr>
      <vt:lpstr>Corbel</vt:lpstr>
      <vt:lpstr>Iskoola Pota</vt:lpstr>
      <vt:lpstr>Kalaham</vt:lpstr>
      <vt:lpstr>Symbol</vt:lpstr>
      <vt:lpstr>Times New Roman</vt:lpstr>
      <vt:lpstr>Wingdings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</cp:revision>
  <dcterms:created xsi:type="dcterms:W3CDTF">2020-08-28T23:18:21Z</dcterms:created>
  <dcterms:modified xsi:type="dcterms:W3CDTF">2020-08-29T01:18:23Z</dcterms:modified>
</cp:coreProperties>
</file>