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941AC72A-023A-44E6-BFBC-4B311AF28C0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621BFBE9-E4F4-45C9-B734-5830E6053C72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214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C72A-023A-44E6-BFBC-4B311AF28C0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FBE9-E4F4-45C9-B734-5830E6053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4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941AC72A-023A-44E6-BFBC-4B311AF28C0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621BFBE9-E4F4-45C9-B734-5830E6053C7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16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C72A-023A-44E6-BFBC-4B311AF28C0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FBE9-E4F4-45C9-B734-5830E6053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2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41AC72A-023A-44E6-BFBC-4B311AF28C0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21BFBE9-E4F4-45C9-B734-5830E6053C7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98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C72A-023A-44E6-BFBC-4B311AF28C0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FBE9-E4F4-45C9-B734-5830E6053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6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C72A-023A-44E6-BFBC-4B311AF28C0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FBE9-E4F4-45C9-B734-5830E6053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5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C72A-023A-44E6-BFBC-4B311AF28C0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FBE9-E4F4-45C9-B734-5830E6053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4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C72A-023A-44E6-BFBC-4B311AF28C0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FBE9-E4F4-45C9-B734-5830E6053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941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941AC72A-023A-44E6-BFBC-4B311AF28C0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621BFBE9-E4F4-45C9-B734-5830E6053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770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941AC72A-023A-44E6-BFBC-4B311AF28C0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21BFBE9-E4F4-45C9-B734-5830E6053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3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41AC72A-023A-44E6-BFBC-4B311AF28C0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21BFBE9-E4F4-45C9-B734-5830E6053C7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147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2326" y="408508"/>
            <a:ext cx="2710999" cy="855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ghlk</a:t>
            </a:r>
            <a:r>
              <a:rPr lang="en-US" sz="48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- 7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429" y="1538170"/>
            <a:ext cx="10735631" cy="3042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800" b="1" i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cyfpy</a:t>
            </a:r>
            <a:r>
              <a:rPr lang="en-US" sz="8800" b="1" i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800" b="1" i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,</a:t>
            </a:r>
            <a:r>
              <a:rPr lang="en-US" sz="8800" b="1" i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lk</a:t>
            </a:r>
            <a:r>
              <a:rPr lang="en-US" sz="8800" b="1" i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8800" b="1" i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ngw;w</a:t>
            </a:r>
            <a:r>
              <a:rPr lang="en-US" sz="8800" b="1" i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8800" b="1" i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Gul;rpfs</a:t>
            </a:r>
            <a:r>
              <a:rPr lang="en-US" sz="8800" b="1" i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88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esktop\HISTORY 1\Grade 11 History images\7.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92" y="873924"/>
            <a:ext cx="8239539" cy="5397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960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3061" y="623769"/>
            <a:ext cx="7943200" cy="855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Rje;jpug</a:t>
            </a:r>
            <a:r>
              <a:rPr lang="en-US" sz="48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8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Nghupd</a:t>
            </a:r>
            <a:r>
              <a:rPr lang="en-US" sz="48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8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tpisTfs</a:t>
            </a:r>
            <a:r>
              <a:rPr lang="en-US" sz="48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504" y="1808419"/>
            <a:ext cx="11608904" cy="394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If;fpa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ehLfs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vd;w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Rje;jpu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muR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cjakhfpaJ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KO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kdpj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Fyj;jpw;Fk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Rje;jpuj;jpd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Nkd;ikia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vLj;Jf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fhl;ba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re;ju;g;gkhf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mike;jJ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mbg;gil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kdpj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cupikfs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gw;wpa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czu;T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cyfk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KOtJk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Vw;gl;lJ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If;fpa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ehLfSf;nfd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tiuag;gl;l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murpay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ahg;ghdJ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cyfpy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Kjd;Kjy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vOjg;gl;l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murpay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ahg;ghf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cUthdJ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7144" y="2167734"/>
            <a:ext cx="9099795" cy="2368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6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gpuhd;rpag</a:t>
            </a:r>
            <a:r>
              <a:rPr lang="en-US" sz="66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66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</a:t>
            </a:r>
            <a:r>
              <a:rPr lang="en-US" sz="66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6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(1789)</a:t>
            </a:r>
            <a:endParaRPr lang="en-US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7901" y="2063427"/>
            <a:ext cx="7475455" cy="402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1789 Mk;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Mz;L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gpuhd;rpd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Kbahl;rpf;F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vjpuhf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vOe;j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me;ehl;L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kf;fs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Kbahl;rpia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ftpo;j;J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Gjpa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Ml;rpia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Vw;gLj;jpaik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gpuhd;rpag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vdg;gLk</a:t>
            </a:r>
            <a:r>
              <a:rPr lang="en-US" sz="4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1020" y="782971"/>
            <a:ext cx="55803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solidFill>
                  <a:srgbClr val="000000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gpuhd;rpag; Gul;rp</a:t>
            </a:r>
            <a:r>
              <a:rPr lang="en-US" sz="5400" smtClean="0">
                <a:solidFill>
                  <a:srgbClr val="000000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419" y="1966122"/>
            <a:ext cx="2864561" cy="4215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15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3141" y="307562"/>
            <a:ext cx="10796546" cy="791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gpuhd;rpag</a:t>
            </a:r>
            <a:r>
              <a:rPr lang="en-US" sz="44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4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Gul;rpf;fhd</a:t>
            </a:r>
            <a:r>
              <a:rPr lang="en-US" sz="44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4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murpay</a:t>
            </a:r>
            <a:r>
              <a:rPr lang="en-US" sz="44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4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fhuzpfs</a:t>
            </a:r>
            <a:r>
              <a:rPr lang="en-US" sz="44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911" y="1389926"/>
            <a:ext cx="11104776" cy="2054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14 Mk; Y}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ap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&gt; 16 Mk; Y}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ap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kd;du;fsplk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Ftpe;jpUe;j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vy;iyaw;w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mjpfhuk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16 Mk; Y}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ap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kd;ddpd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RfNghf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tho;f;if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murpaypy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fhzg;gl;l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Coy;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Nkhrbfs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"/>
            </a:pP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kf;fs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Fiwfis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Kd;itf;Fk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gpuhd;rpa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ghuhSkd;wk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175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Mz;Lfs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$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l;lg;glhik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38730" y="3537237"/>
            <a:ext cx="9813179" cy="2844709"/>
            <a:chOff x="0" y="0"/>
            <a:chExt cx="5706138" cy="2064688"/>
          </a:xfrm>
        </p:grpSpPr>
        <p:pic>
          <p:nvPicPr>
            <p:cNvPr id="5" name="Picture 4" descr="C:\Users\Admin\Desktop\HISTORY 1\Grade 11 History images\7.3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6" y="23854"/>
              <a:ext cx="1529080" cy="90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C:\Users\Admin\Desktop\HISTORY 1\Grade 11 History images\7.4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729" y="47707"/>
              <a:ext cx="1475105" cy="908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C:\Users\Admin\Desktop\HISTORY 1\Grade 11 History images\7.5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409" y="0"/>
              <a:ext cx="1689100" cy="961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C:\Users\Admin\Desktop\HISTORY 1\Grade 11 History images\7.6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89328"/>
              <a:ext cx="1588770" cy="975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:\Users\Admin\Desktop\HISTORY 1\Grade 11 History images\7.7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777" y="1121134"/>
              <a:ext cx="1532890" cy="937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C:\Users\Admin\Desktop\HISTORY 1\Grade 11 History images\7.8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9263" y="1137036"/>
              <a:ext cx="1666875" cy="9099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310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1664" y="399937"/>
            <a:ext cx="3312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r%ff</a:t>
            </a:r>
            <a:r>
              <a:rPr lang="en-US" sz="32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fhuzpfs</a:t>
            </a:r>
            <a:r>
              <a:rPr lang="en-US" sz="32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94995" y="1085556"/>
            <a:ext cx="11016792" cy="2054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gpuhd;rpy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epytpa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khdpa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Kiwapy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fhzg;gl;l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FiwahLfs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gpuGf;fSk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FUkhUk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mDgtpj;j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rYiffs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kj;jpa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ju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tu;f;fj;jpdupd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Njhw;wKk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r%fj;jpy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mtu;fSf;F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cupa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,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lk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toq;fg;glhikAk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"/>
            </a:pP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gpuhd;rpy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rhjhuz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kf;fs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Kfk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nfhLj;j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gpur;rpidfs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8537" y="3601942"/>
            <a:ext cx="4620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nghUshjhuf</a:t>
            </a:r>
            <a:r>
              <a:rPr lang="en-US" sz="32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fhuzpfs</a:t>
            </a:r>
            <a:r>
              <a:rPr lang="en-US" sz="32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25865" y="4368453"/>
            <a:ext cx="11085922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murpdJk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mur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FLk;gj;jpdJk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Mlk;gut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tho;f;ifapdhy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Vw;gl;l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mjpf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nryT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&gt;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Njitg;gl;l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Aj;j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nryT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vd;gtw;why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jpiuNrup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ntWikahdik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"/>
            </a:pP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tpidj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jpwdw;w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tup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Kiwfs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4556" y="448964"/>
            <a:ext cx="10408619" cy="1571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4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gpuhd;rpag</a:t>
            </a:r>
            <a:r>
              <a:rPr lang="en-US" sz="44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4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Gul;rpf;F</a:t>
            </a:r>
            <a:r>
              <a:rPr lang="en-US" sz="44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4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gq;fspg;G</a:t>
            </a:r>
            <a:r>
              <a:rPr lang="en-US" sz="44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4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toq;fpa</a:t>
            </a:r>
            <a:r>
              <a:rPr lang="en-US" sz="44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endParaRPr lang="en-US" sz="4400" b="1" dirty="0" smtClean="0">
              <a:latin typeface="Kalaham" pitchFamily="2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jj;Jt</a:t>
            </a:r>
            <a:r>
              <a:rPr lang="en-US" sz="4400" b="1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4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Qhdpfs</a:t>
            </a:r>
            <a:r>
              <a:rPr lang="en-US" sz="44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7179" y="2020228"/>
            <a:ext cx="6096000" cy="29141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nkhz;l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];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fpA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Nthy;lau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"/>
            </a:pP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&amp;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Nrh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9" name="Picture 8" descr="C:\Users\Admin\Desktop\HISTORY 1\Grade 11 History images\7.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6" y="2265054"/>
            <a:ext cx="2940587" cy="339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Admin\Desktop\HISTORY 1\Grade 11 History images\7.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735" y="2265054"/>
            <a:ext cx="2649475" cy="3391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6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375" y="486671"/>
            <a:ext cx="8260595" cy="791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gpuhd;rpag</a:t>
            </a:r>
            <a:r>
              <a:rPr lang="en-US" sz="44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4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Gul;rpapd</a:t>
            </a:r>
            <a:r>
              <a:rPr lang="en-US" sz="44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4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tpisTfs</a:t>
            </a:r>
            <a:r>
              <a:rPr lang="en-US" sz="44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157" y="1815562"/>
            <a:ext cx="10972800" cy="3949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mbg;gil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cupikfs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njhlu;ghf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cyfk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KOJk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Mu;tk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Vw;gl;lJ</a:t>
            </a:r>
            <a:r>
              <a:rPr lang="en-US" sz="32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gpuhd;rpy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Kbahl;rp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tPo;r;rpAw;wik</a:t>
            </a:r>
            <a:r>
              <a:rPr lang="en-US" sz="32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"/>
            </a:pP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gpuhd;rpa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tptrhaj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njhopyhd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kf;fSf;Fr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rYif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fpilj;jik</a:t>
            </a:r>
            <a:r>
              <a:rPr lang="en-US" sz="32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"/>
            </a:pP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gpuhd;rpy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cWjpaw;w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murpay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Kiw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Njhd;wpaik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5669" y="1723956"/>
            <a:ext cx="7138493" cy="3042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8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u\;ag; </a:t>
            </a:r>
            <a:r>
              <a:rPr lang="en-US" sz="88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</a:t>
            </a:r>
            <a:r>
              <a:rPr lang="en-US" sz="88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endParaRPr lang="en-US" sz="8800" b="1" dirty="0" smtClean="0">
              <a:latin typeface="Kalaham" pitchFamily="2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800" b="1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(</a:t>
            </a:r>
            <a:r>
              <a:rPr lang="en-US" sz="88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1917)</a:t>
            </a:r>
            <a:endParaRPr lang="en-US" sz="88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047" y="2269974"/>
            <a:ext cx="11085922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‘</a:t>
            </a:r>
            <a:r>
              <a:rPr lang="en-US" sz="48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czT</a:t>
            </a:r>
            <a:r>
              <a:rPr lang="en-US" sz="48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&gt; </a:t>
            </a:r>
            <a:r>
              <a:rPr lang="en-US" sz="48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epyk</a:t>
            </a:r>
            <a:r>
              <a:rPr lang="en-US" sz="48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;&gt; </a:t>
            </a:r>
            <a:r>
              <a:rPr lang="en-US" sz="48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rkhjhdk</a:t>
            </a:r>
            <a:r>
              <a:rPr lang="en-US" sz="48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’</a:t>
            </a:r>
            <a:r>
              <a:rPr lang="en-US" sz="48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8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vDk</a:t>
            </a:r>
            <a:r>
              <a:rPr lang="en-US" sz="48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8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RNyhfq;fSld</a:t>
            </a:r>
            <a:r>
              <a:rPr lang="en-US" sz="48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1917 </a:t>
            </a:r>
            <a:r>
              <a:rPr lang="en-US" sz="48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khu;r</a:t>
            </a:r>
            <a:r>
              <a:rPr lang="en-US" sz="48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;&gt; </a:t>
            </a:r>
            <a:r>
              <a:rPr lang="en-US" sz="48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xf;Nlhgu</a:t>
            </a:r>
            <a:r>
              <a:rPr lang="en-US" sz="48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8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khjq;fspy</a:t>
            </a:r>
            <a:r>
              <a:rPr lang="en-US" sz="48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u\;</a:t>
            </a:r>
            <a:r>
              <a:rPr lang="en-US" sz="48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ahtpy</a:t>
            </a:r>
            <a:r>
              <a:rPr lang="en-US" sz="48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,</a:t>
            </a:r>
            <a:r>
              <a:rPr lang="en-US" sz="48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lk;ngw;w</a:t>
            </a:r>
            <a:r>
              <a:rPr lang="en-US" sz="48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,U </a:t>
            </a:r>
            <a:r>
              <a:rPr lang="en-US" sz="48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Gul;rpfis</a:t>
            </a:r>
            <a:r>
              <a:rPr lang="en-US" sz="48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800" b="1" i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u\;a </a:t>
            </a:r>
            <a:r>
              <a:rPr lang="en-US" sz="4800" b="1" i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</a:t>
            </a:r>
            <a:r>
              <a:rPr lang="en-US" sz="4800" i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8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vdyhk</a:t>
            </a:r>
            <a:r>
              <a:rPr lang="en-US" sz="48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0537" y="575581"/>
            <a:ext cx="53703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000000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u\;a </a:t>
            </a:r>
            <a:r>
              <a:rPr lang="en-US" sz="7200" b="1" dirty="0" err="1">
                <a:solidFill>
                  <a:srgbClr val="000000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</a:t>
            </a:r>
            <a:r>
              <a:rPr lang="en-US" sz="7200" dirty="0">
                <a:solidFill>
                  <a:srgbClr val="000000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2307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6043" y="1634129"/>
            <a:ext cx="11241157" cy="1386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VNjDk</a:t>
            </a:r>
            <a:r>
              <a:rPr lang="en-US" sz="40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0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xU</a:t>
            </a:r>
            <a:r>
              <a:rPr lang="en-US" sz="40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0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Jiwapy</a:t>
            </a:r>
            <a:r>
              <a:rPr lang="en-US" sz="40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0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FWfpa</a:t>
            </a:r>
            <a:r>
              <a:rPr lang="en-US" sz="40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0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fhyj;jpy</a:t>
            </a:r>
            <a:r>
              <a:rPr lang="en-US" sz="40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0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Vw;gLk</a:t>
            </a:r>
            <a:r>
              <a:rPr lang="en-US" sz="40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0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khw;wj;ij</a:t>
            </a:r>
            <a:r>
              <a:rPr lang="en-US" sz="40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0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</a:t>
            </a:r>
            <a:r>
              <a:rPr lang="en-US" sz="40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0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vdyhk</a:t>
            </a:r>
            <a:r>
              <a:rPr lang="en-US" sz="40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9100" y="353657"/>
            <a:ext cx="22942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000000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</a:t>
            </a:r>
            <a:endParaRPr lang="en-US" sz="7200" dirty="0"/>
          </a:p>
        </p:txBody>
      </p:sp>
      <p:sp>
        <p:nvSpPr>
          <p:cNvPr id="4" name="Rectangle 3"/>
          <p:cNvSpPr/>
          <p:nvPr/>
        </p:nvSpPr>
        <p:spPr>
          <a:xfrm>
            <a:off x="3038061" y="3266474"/>
            <a:ext cx="6096000" cy="27086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32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ifj;njhopy</a:t>
            </a:r>
            <a:r>
              <a:rPr lang="en-US" sz="32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32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rkag</a:t>
            </a:r>
            <a:r>
              <a:rPr lang="en-US" sz="32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32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</a:t>
            </a:r>
            <a:r>
              <a:rPr lang="en-US" sz="32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2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Rje;jpu</a:t>
            </a:r>
            <a:r>
              <a:rPr lang="en-US" sz="32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2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</a:t>
            </a:r>
            <a:r>
              <a:rPr lang="en-US" sz="32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32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gpuhd;rpa</a:t>
            </a:r>
            <a:r>
              <a:rPr lang="en-US" sz="32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2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32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u\;ag; </a:t>
            </a:r>
            <a:r>
              <a:rPr lang="en-US" sz="32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7799" y="1108840"/>
            <a:ext cx="8214108" cy="855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u\;ag; </a:t>
            </a:r>
            <a:r>
              <a:rPr lang="en-US" sz="48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Gul;rpf;fhd</a:t>
            </a:r>
            <a:r>
              <a:rPr lang="en-US" sz="48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8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fhuzpfs</a:t>
            </a:r>
            <a:r>
              <a:rPr lang="en-US" sz="48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438" y="2464581"/>
            <a:ext cx="10642862" cy="323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"/>
            </a:pP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u\;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ahtpy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epytpa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Coy;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epiwe;j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ru;thjpfhu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Ml;rp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"/>
            </a:pP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u\;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ahtpy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epytpa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khdpa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Kiwapd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FiwghLfs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"/>
            </a:pP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njhopyhsu;fspd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Njhw;wKk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mtu;fspd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cupikfs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kWf;fg;gl;likAk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"/>
            </a:pP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kf;fs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vjpu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Nehf;fpa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gpur;rpidfs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"/>
            </a:pP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gil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tPuu;fspd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Njitfs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Gwf;fzpf;fg;gl;lik</a:t>
            </a:r>
            <a:r>
              <a:rPr lang="en-US" sz="3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670" y="1008388"/>
            <a:ext cx="11764652" cy="4820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khu;r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khjg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,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g;Gul;rpf;F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njhopw;rhiy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xd;wpy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Vw;gl;l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Ntiy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epWj;jNk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fhuzkhFk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kf;fs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ghz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Nfl;L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Mu;g;ghl;lk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nra;jdu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rhu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kd;dupd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gilapdu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Mu;g;ghl;lj;jpy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,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ize;Jf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nfhz;ldu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 ,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e;jg;Gul;rpapd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rhu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kd;dd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gjtp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Jwe;jTld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nfnud;rpf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vd;w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jiytupd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fpsu;r;rp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mzpapdupd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iff;F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khwpaJ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1917 Mk; </a:t>
            </a:r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Mz;L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mf;Nlhgu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khjg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nydpd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jiyikapyhd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;]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fl;rp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Nrhtpal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kz;lyk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vd;w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mikg;gpid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ehL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KOtJk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epWtp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tptrha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&gt;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njhopyhsu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murhq;fj;ij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mikf;f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eltbf;if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vLj;jJ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u\;ag;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Muk;gpf;Fk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nkd;rtpf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;&gt;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Nghy;rtpf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vd;w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,U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murpay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FOf;fs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,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Ue;jJ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nydpdJk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nuh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];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fpapdJk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jiyikapy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nray;gl;L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cilik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muRf;F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njhopyhsu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tptrhapfs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;&gt;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giltPuu;fs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xj;Jiog;G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fpilj;jJ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 ,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tu;fshy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jkJ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Njitfshd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czT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&gt;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epyk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rkhjhdj;ij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Ntz;b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mf;Nlhgu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Vw;gl;lJ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3721" y="448964"/>
            <a:ext cx="4992072" cy="727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Gul;rpapd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0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tpisTfs</a:t>
            </a:r>
            <a:r>
              <a:rPr lang="en-US" sz="40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340" y="1579497"/>
            <a:ext cx="11462994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"/>
            </a:pP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nfud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;];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fpapd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jiyikj;Jtj;jpyhd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muirf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ftpo;j;J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nydpd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jiyikj;Jtj;jpyhd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Nghy;n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\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tpf;Ffspd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muir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Njhw;Wtpj;jik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"/>
            </a:pP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nydpd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jiyikapyhd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Gjpa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murhq;fk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N[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u;kdpAldhd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Aj;jj;ij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epWj;jp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rkhjhdj;ij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Vw;gLj;jpaJ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"/>
            </a:pP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nydpdpd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jiyikapy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murhq;fk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epykhdpa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Kiwapy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fhzg;gl;l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FiwghLfis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ePf;fpaJ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 ,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jdhy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tptrhapfSf;F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epyk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fpilj;jJ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"/>
            </a:pP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njhopw;rhiyfs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midj;Jk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mur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clikahf;fg;gl;ljhy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njhopyhsu;fspd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gpur;rpidf;F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jPu;T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fhzg;gl;lJ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"/>
            </a:pP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rhu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kd;du;fspd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Ml;rp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KbTw;wJ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"/>
            </a:pP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u\;a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Nrhtpal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rkTilik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FbauR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vd;w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ngaupy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mwpKfkhdJ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"/>
            </a:pP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cyfk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KOJk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rkTilikf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nfhs;if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gutpaik</a:t>
            </a:r>
            <a:r>
              <a:rPr lang="en-US" sz="24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027086">
            <a:off x="1395538" y="2205069"/>
            <a:ext cx="934262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tpdhf;fs</a:t>
            </a:r>
            <a:r>
              <a:rPr lang="en-US" sz="166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35329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4460" y="286814"/>
            <a:ext cx="5697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</a:t>
            </a: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Rje;jpug</a:t>
            </a: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6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</a:t>
            </a:r>
            <a:r>
              <a:rPr lang="en-US" sz="36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16816" y="876699"/>
            <a:ext cx="11576116" cy="5608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gFjp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- 1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mnkupf;fhtpd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goq;Fbfs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ahu;?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2.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mnkupf;fhtpy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FbNaw;wq;fis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mikj;j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INuhg;gpa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,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dj;jtu;fs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ehy;tiu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vOJf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3.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mnkupf;fhtpy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gpupj;jhdpauhy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epWtg;gl;l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Kjy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4.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mnkupf;fhtpy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gpupj;jhdpauhy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epWtg;gl;l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,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Wjpf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5.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Vohz;L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ve;j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,U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ehl;bdUf;F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,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ilNa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,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lk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ngw;wJ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6.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gpupj;jhdpah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ghuhSkd;wj;Jf;F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tup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tpjpf;Fk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cupik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,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y;iy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vd;gJld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njhlu;Gila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Nfh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\k;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7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gpupj;jhdpauhy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mnkupf;fhtpw;F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Vw;Wkjp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nra;j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nghUl;fspy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tup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tpjpf;fg;gl;l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nghUl;fs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3 </a:t>
            </a:r>
            <a:r>
              <a:rPr lang="en-US" sz="2000" dirty="0" err="1">
                <a:solidFill>
                  <a:srgbClr val="000000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jUf</a:t>
            </a:r>
            <a:r>
              <a:rPr lang="en-US" sz="2000" dirty="0">
                <a:solidFill>
                  <a:srgbClr val="000000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8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Rje;jpug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Nghupd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Kjy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fl;lk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9.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Rje;jpug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NghUf;Fj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jiyik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jhq;fpatu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ahu;?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10.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Rje;jpug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gpufldk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ntspapl;l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Mz;L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11.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Rje;jpug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gpufldj;jpy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mlq;fpAs;s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gjk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12.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cyfpy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Kjd;Kjy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murpay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ahg;ig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cUthf;fpa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ehL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70568" y="3533305"/>
            <a:ext cx="644728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vJ</a:t>
            </a:r>
            <a:r>
              <a:rPr lang="en-US" sz="2000" dirty="0">
                <a:solidFill>
                  <a:srgbClr val="000000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8095" y="1122735"/>
            <a:ext cx="10793691" cy="4901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).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INuhg;gpau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mnkupf;fhtpy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FbNaw;wq;fis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mikj;jikf;fhd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fhuzq;fs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3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jUf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2).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gpupj;jhdpauhy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mnkupf;fhtpy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epWtg;gl;l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FbNaw;wq;fs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5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jUf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3).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Rje;jpug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NghUf;fhd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fhuzq;fs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3 If;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Fwpg;gpLf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4).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gpupj;jhdpa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gpujku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N[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hd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fpud;tpy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%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yk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thrpfs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kPJ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mwtplg;gl;l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tupfs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3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jUf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5).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Rje;jpug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Nghupd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tpisTfs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3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jUf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69670" y="569378"/>
            <a:ext cx="184858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gFjp</a:t>
            </a:r>
            <a:r>
              <a:rPr lang="en-US" sz="2800" b="1" dirty="0">
                <a:solidFill>
                  <a:srgbClr val="000000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–</a:t>
            </a:r>
            <a:r>
              <a:rPr lang="en-US" sz="2800" b="1" dirty="0">
                <a:solidFill>
                  <a:srgbClr val="000000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11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6095" y="258534"/>
            <a:ext cx="2640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;]; </a:t>
            </a:r>
            <a:r>
              <a:rPr lang="en-US" sz="28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</a:t>
            </a:r>
            <a:r>
              <a:rPr lang="en-US" sz="28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734533" y="1126977"/>
            <a:ext cx="11528982" cy="5471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1.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gpuhd;rpa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Gul;rpapd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jhuf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ke;jpuk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vJ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2. 14Mk;&gt; 16Mk; Y}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ap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kd;du;fspd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mur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tk;rk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ahJ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3.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‘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ehNd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muR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’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vd;W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$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wpa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kd;dd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ahu;?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4.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gpuhd;rpa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Gul;rpapd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NghJ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Kjd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Kjy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jhf;fg;gl;l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rpiwr;rhiy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vJ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5.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gpuhd;rpa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kd;du;fs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tho;e;j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Mlk;gu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khspif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vJ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6.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gpuhd;rpa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ghuhSkd;wk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vg;ngauhy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miof;fg;gl;lJ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7.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gpuhd;rpd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rhjhuz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Fbkf;fs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nrYj;jpa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%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d;W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tupfSk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vit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8.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nghJkf;fspd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tPLfs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epyq;fspy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,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Ue;J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ngwg;gl;l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tup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vJ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9.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‘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rl;lj;jpd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rhuk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’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vDk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E}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iy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vOjpatu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ahu;?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10. &amp;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Nrhtpdhy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vOjg;gl;l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E}y;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vJ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11.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fUj;J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ntspapLk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cupikg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gw;wp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jfty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Kd;itj;j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jj;Jt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Qhdp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ahu;?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12. g];By;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rpiwr;rhiy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cilf;fg;gl;l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Mz;L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vJ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13.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gpuhd;rpa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Gul;rpahsu;fshy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Njrpa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ghJfhg;G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gilf;fhd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jiytuhf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epakpf;fg;gl;ltu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ahu;?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14.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gpuhd;rpa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Gul;rpapd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tpisthf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mbg;gil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cupikfs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njhlu;ghd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gpuflzk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ntspaplg;gl;l</a:t>
            </a:r>
            <a:r>
              <a:rPr lang="en-US" sz="1600" dirty="0" err="1">
                <a:solidFill>
                  <a:srgbClr val="000000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Mz;L</a:t>
            </a:r>
            <a:r>
              <a:rPr lang="en-US" sz="1600" dirty="0">
                <a:solidFill>
                  <a:srgbClr val="000000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vJ</a:t>
            </a:r>
            <a:r>
              <a:rPr lang="en-US" sz="1600" dirty="0" smtClean="0">
                <a:solidFill>
                  <a:srgbClr val="000000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r>
              <a:rPr lang="en-US" sz="16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15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gpuhd;rpa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Gul;rpapd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gpd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Gjpa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murpaypy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epiyikia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cUthf;fpatu</a:t>
            </a:r>
            <a:r>
              <a:rPr lang="en-US" sz="1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ahu;?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0033" y="781754"/>
            <a:ext cx="1047083" cy="3452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gFjp</a:t>
            </a:r>
            <a:r>
              <a:rPr lang="en-US" sz="16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–</a:t>
            </a:r>
            <a:r>
              <a:rPr lang="en-US" sz="16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1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45642" y="324009"/>
            <a:ext cx="2082622" cy="598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gFjp</a:t>
            </a:r>
            <a:r>
              <a:rPr lang="en-US" sz="32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–</a:t>
            </a:r>
            <a:r>
              <a:rPr lang="en-US" sz="32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11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5196" y="922250"/>
            <a:ext cx="6096000" cy="16884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gFjp</a:t>
            </a:r>
            <a:r>
              <a:rPr lang="en-US" sz="12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–</a:t>
            </a:r>
            <a:r>
              <a:rPr lang="en-US" sz="12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11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1). </a:t>
            </a:r>
            <a:r>
              <a:rPr lang="en-US" sz="1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gpuhd;rpa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Gul;rpf;fhd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murpay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;&gt; </a:t>
            </a:r>
            <a:r>
              <a:rPr lang="en-US" sz="1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nghUshjhu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&gt; </a:t>
            </a:r>
            <a:r>
              <a:rPr lang="en-US" sz="1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r%f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fhuzpfis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ml;ltizg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gLj;Jf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2). </a:t>
            </a:r>
            <a:r>
              <a:rPr lang="en-US" sz="1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gpuhd;rpa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epyg;gug;Gfs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mDgtpj;j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cupikfs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,</a:t>
            </a:r>
            <a:r>
              <a:rPr lang="en-US" sz="1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uz;ilf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Fwpg;gpLf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3). </a:t>
            </a:r>
            <a:r>
              <a:rPr lang="en-US" sz="1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gpd;tUk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1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tupfis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RUf;fkhf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1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tpsf;Ff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      </a:t>
            </a:r>
            <a:r>
              <a:rPr lang="en-US" sz="1200" dirty="0"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A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 </a:t>
            </a:r>
            <a:r>
              <a:rPr lang="en-US" sz="1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nlyp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           </a:t>
            </a:r>
            <a:r>
              <a:rPr lang="en-US" sz="1200" dirty="0"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B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 </a:t>
            </a:r>
            <a:r>
              <a:rPr lang="en-US" sz="1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nfngy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         </a:t>
            </a:r>
            <a:r>
              <a:rPr lang="en-US" sz="1200" dirty="0">
                <a:latin typeface="Iskoola Pota" panose="020B0502040204020203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C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 </a:t>
            </a:r>
            <a:r>
              <a:rPr lang="en-US" sz="12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nfg;gpNl</a:t>
            </a:r>
            <a:r>
              <a:rPr lang="en-US" sz="12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\d;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778" y="3208902"/>
            <a:ext cx="6648396" cy="281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3392" y="324523"/>
            <a:ext cx="2715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u\;ag; </a:t>
            </a:r>
            <a:r>
              <a:rPr lang="en-US" sz="3200" b="1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</a:t>
            </a:r>
            <a:r>
              <a:rPr lang="en-US" sz="3200" b="1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59" y="989814"/>
            <a:ext cx="9596486" cy="56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8507" y="378690"/>
            <a:ext cx="8060220" cy="950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i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</a:t>
            </a:r>
            <a:r>
              <a:rPr lang="en-US" sz="5400" b="1" i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5400" b="1" i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Rje;jpug</a:t>
            </a:r>
            <a:r>
              <a:rPr lang="en-US" sz="5400" b="1" i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5400" b="1" i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</a:t>
            </a:r>
            <a:r>
              <a:rPr lang="en-US" sz="5400" b="1" i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357" y="1547867"/>
            <a:ext cx="11708295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</a:t>
            </a: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</a:t>
            </a: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thrpfs</a:t>
            </a: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gpupj;jhdpa</a:t>
            </a: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Nguurpy</a:t>
            </a: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,</a:t>
            </a:r>
            <a:r>
              <a:rPr lang="en-US" sz="3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Ue;J</a:t>
            </a: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tpLjiy</a:t>
            </a: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ngw</a:t>
            </a: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Nkw;nfhz;l</a:t>
            </a: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Nghuhl;lk</a:t>
            </a: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6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</a:t>
            </a:r>
            <a:r>
              <a:rPr lang="en-US" sz="36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6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Rje;jpug</a:t>
            </a:r>
            <a:r>
              <a:rPr lang="en-US" sz="36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6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</a:t>
            </a:r>
            <a:r>
              <a:rPr lang="en-US" sz="36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6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my;yJ</a:t>
            </a:r>
            <a:r>
              <a:rPr lang="en-US" sz="36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6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Mq;fpyg</a:t>
            </a:r>
            <a:r>
              <a:rPr lang="en-US" sz="36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6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Gul;rp</a:t>
            </a: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vdg;gLk</a:t>
            </a:r>
            <a:r>
              <a:rPr lang="en-US" sz="3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356" y="4230022"/>
            <a:ext cx="1170829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Nghu;j;Jf;fy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;&gt; ];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ghdpah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&gt;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xy;yhe;J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&gt;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;];&gt; ,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q;fpyhe;J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Mfpa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INuhg;gpa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ehLfs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mnkupf;fhtpy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FbNaw;wq;fis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mikj;jd</a:t>
            </a: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531" y="399183"/>
            <a:ext cx="12006469" cy="138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INuhg;gpau</a:t>
            </a:r>
            <a:r>
              <a:rPr lang="en-US" sz="36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6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mnkupf;fhtpy</a:t>
            </a:r>
            <a:r>
              <a:rPr lang="en-US" sz="36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6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FbNaw;wq;fis</a:t>
            </a:r>
            <a:r>
              <a:rPr lang="en-US" sz="36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 </a:t>
            </a:r>
            <a:r>
              <a:rPr lang="en-US" sz="36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mikg;gjpy</a:t>
            </a:r>
            <a:r>
              <a:rPr lang="en-US" sz="36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jhf;fk</a:t>
            </a:r>
            <a:r>
              <a:rPr lang="en-US" sz="36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36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nrYj;jpa</a:t>
            </a:r>
            <a:r>
              <a:rPr lang="en-US" sz="36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36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fhuzpfs</a:t>
            </a:r>
            <a:r>
              <a:rPr lang="en-US" sz="44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452" y="2101685"/>
            <a:ext cx="11867322" cy="4109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rka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Rje;jpuj;ij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vjpu;ghu;j;J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kf;fs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Gjpa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,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lj;jpw;F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nry;y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tpUk;gpaik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 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tu;j;jfj;jpd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nghUl;Lg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Gjpa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gpuNjrq;fspy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epyq;fisg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ngw;Wf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nfhs;stjd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%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yk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tho;it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rpwg;ghdjhf;fpf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nfhs;s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tpUk;gpaik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 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GfioAk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nry;tj;ijAk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mjpfupf;Fk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Nehf;Fld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INuhg;gpa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ehLfspd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Ml;rpahsu;fs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Gjpa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,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lq;fisf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fz;Lgpbg;gjw;F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toq;fpa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8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xj;jiog;G</a:t>
            </a:r>
            <a:r>
              <a:rPr lang="en-US" sz="28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135" y="315656"/>
            <a:ext cx="10908757" cy="855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gpupj;jhdpaf</a:t>
            </a:r>
            <a:r>
              <a:rPr lang="en-US" sz="48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8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FbNaw;wq;fs</a:t>
            </a:r>
            <a:r>
              <a:rPr lang="en-US" sz="48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8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epWtg;gly</a:t>
            </a:r>
            <a:r>
              <a:rPr lang="en-US" sz="48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995" y="1251037"/>
            <a:ext cx="12023035" cy="4838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1942 ,y;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fpwp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];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Nlhgu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nfhyk;g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];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fuPgpad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flypy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gfhkh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];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jPtpy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jiu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,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wq;fpdhu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nfhyk;g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]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pd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tUiff;F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Ie;J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tUlq;fspd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gpd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nt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];Grp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jw;Nghija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fz;lj;ijf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fz;Lgpbj;jhu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 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];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ghdpaUk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Nghu;j;Jf;NfaUk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njd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mnkupf;fhtpy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FbNaw;wq;fis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epWtpdu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If;fpa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vd;w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ehL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gpupj;jhdpauhy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tl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mnkupf;fhtpy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epWtg;gl;l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FbNaw;wq;fis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ikakhff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nfhz;L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Njhw;wk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ngw;wJ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 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1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6601" y="313252"/>
            <a:ext cx="72394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gpupj;jhdpauhy</a:t>
            </a:r>
            <a:r>
              <a:rPr lang="en-US" sz="40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0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mnkupf;fhtpy</a:t>
            </a:r>
            <a:r>
              <a:rPr lang="en-US" sz="40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</a:p>
          <a:p>
            <a:r>
              <a:rPr lang="en-US" sz="40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epWtg;gl;l</a:t>
            </a:r>
            <a:r>
              <a:rPr lang="en-US" sz="40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0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FbNaw;wq;fs</a:t>
            </a:r>
            <a:r>
              <a:rPr lang="en-US" sz="40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445025" y="1949327"/>
            <a:ext cx="3190461" cy="384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1.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Ntu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;[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pdpah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2.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krhRnrw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;];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3.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epANahu;f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4.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epA`k;nrau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5.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Nkupyhe;J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6.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fdubf;fl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7.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Nuhl;jPT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8026" y="194932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8.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nltu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9.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tl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fNuhypdh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10.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epA+n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[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u;rp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11.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njd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fNuhypdh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12.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ngd;ry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Ntdpah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13. N[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hu</a:t>
            </a:r>
            <a:r>
              <a:rPr lang="en-US" sz="24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;[</a:t>
            </a:r>
            <a:r>
              <a:rPr lang="en-US" sz="24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pah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21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9443" y="98310"/>
            <a:ext cx="7414209" cy="16118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4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</a:t>
            </a:r>
            <a:r>
              <a:rPr lang="en-US" sz="44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4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FbNaw;wq;fspy</a:t>
            </a:r>
            <a:r>
              <a:rPr lang="en-US" sz="44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gpupj;jhdpa</a:t>
            </a:r>
            <a:r>
              <a:rPr lang="en-US" sz="44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4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epUthfk</a:t>
            </a:r>
            <a:r>
              <a:rPr lang="en-US" sz="44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140" y="1710162"/>
            <a:ext cx="12264887" cy="4769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,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e;jg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gjpd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;%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d;W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FbNaw;wq;fspd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epu;thfk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me;je;jf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FbNaw;wq;fSf;F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epakpf;fg;gl;l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MSeu;fshy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Kd;ndLj;Jr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nry;yg;gl;lJ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1763 Mk;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Mz;Lf;F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Kd;du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mnkupf;fh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FbNaw;wthrpfs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vjpu;Nehf;fpa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,U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gpur;rpidfs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</a:t>
            </a:r>
            <a:endParaRPr lang="en-US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 1.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;]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paupd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mr;RWj;jy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 2.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nrt;tpe;jpaupd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mr;RWj;jy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;]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pw;Fk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gpupjhdpahtpw;Fk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,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ilapy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,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lk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ngw;w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Vohz;Lg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Nghupy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(1756 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–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1763)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gpuhd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;];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Njhy;tpAw;wJ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gpupj;jhdpaupd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ghJfhg;G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cghaq;fspdhy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nrt;tpe;jpaupd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mr;RWj;jy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Fiwtile;jJ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5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4728" y="1092224"/>
            <a:ext cx="10322056" cy="8321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</a:t>
            </a:r>
            <a:r>
              <a:rPr lang="en-US" sz="44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4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Rje;jpug</a:t>
            </a:r>
            <a:r>
              <a:rPr lang="en-US" sz="44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4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NghUf;fhd</a:t>
            </a:r>
            <a:r>
              <a:rPr lang="en-US" sz="44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4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gpd;dzp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6469" y="2699363"/>
            <a:ext cx="12092609" cy="2218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gpupj;jhdpah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mwpKfk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nra;j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rl;lq;fspdhy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FbNaw;wq;fSf;Fk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jha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ehl;Lf;Fk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,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ilNa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fUj;J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NtWghL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Njhd;wpaik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Vohz;Lg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Nghupd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gpd;du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gpupj;jhdpah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jdJ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fld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Rikia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FbNaw;wq;fspd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kPJ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Rkj;j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eltbf;if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vLj;jik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534" y="466058"/>
            <a:ext cx="11104323" cy="8321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</a:t>
            </a:r>
            <a:r>
              <a:rPr lang="en-US" sz="44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4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Rje;jpug</a:t>
            </a:r>
            <a:r>
              <a:rPr lang="en-US" sz="44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44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NghUf;fhd</a:t>
            </a:r>
            <a:r>
              <a:rPr lang="en-US" sz="44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4400" b="1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fhuzq;fs</a:t>
            </a:r>
            <a:r>
              <a:rPr lang="en-US" sz="4400" b="1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626" y="1394037"/>
            <a:ext cx="11688417" cy="476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mnkupf;f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FbNaw;wthrpfs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ePz;l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fhykhfg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gpupj;jhdpa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jiyaPl;bw;F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khwhf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Raepu;thfj;jpw;Fg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gof;fg;gl;bUe;jik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gpupj;jhdpau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gpd;gw;wpa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jha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ehl;Lf;F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rhjfkhd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nghUshjhuf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nfhs;if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FbNaw;wthrpfspd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vz;zq;fs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kdepiyfs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fUj;Jf;fis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gpupj;jhdpa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murhq;fk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rupahf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Gupe;Jnfhs;shik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1763 Mk;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Mz;bd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gpd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mKy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nra;ag;gl;l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Gjpa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tupfs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FbNaw;wthrpfspd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ePjpahd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Nghuhl;lq;fisf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fl;Lg;gLj;j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gpupj;jhdpah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eltbf;if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vLj;jik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Rje;jpuk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njhlu;ghf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FbNaw;wthrpfspilNa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fhzg;gl;l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600" dirty="0" err="1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Mu;tk</a:t>
            </a:r>
            <a:r>
              <a:rPr lang="en-US" sz="2600" dirty="0" smtClean="0">
                <a:effectLst/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94</TotalTime>
  <Words>1489</Words>
  <Application>Microsoft Office PowerPoint</Application>
  <PresentationFormat>Widescreen</PresentationFormat>
  <Paragraphs>185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Century Schoolbook</vt:lpstr>
      <vt:lpstr>Corbel</vt:lpstr>
      <vt:lpstr>Iskoola Pota</vt:lpstr>
      <vt:lpstr>Kalaham</vt:lpstr>
      <vt:lpstr>Symbol</vt:lpstr>
      <vt:lpstr>Times New Roman</vt:lpstr>
      <vt:lpstr>Wingdings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</cp:revision>
  <dcterms:created xsi:type="dcterms:W3CDTF">2020-08-29T02:40:37Z</dcterms:created>
  <dcterms:modified xsi:type="dcterms:W3CDTF">2020-08-29T09:01:35Z</dcterms:modified>
</cp:coreProperties>
</file>