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257" r:id="rId2"/>
    <p:sldId id="272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1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5" r:id="rId38"/>
    <p:sldId id="293" r:id="rId39"/>
    <p:sldId id="296" r:id="rId40"/>
    <p:sldId id="297" r:id="rId41"/>
    <p:sldId id="29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0A32D-FED4-4264-9945-68530648232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F66FF-2BF9-4A5D-A9E8-489841DB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2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66FF-2BF9-4A5D-A9E8-489841DB67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3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09EE220-50B1-4E0C-BC97-31E1CE9F049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B032F22-E6F9-4E2B-BCB3-F13EDD0E4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68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E220-50B1-4E0C-BC97-31E1CE9F049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2F22-E6F9-4E2B-BCB3-F13EDD0E4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3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09EE220-50B1-4E0C-BC97-31E1CE9F049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0B032F22-E6F9-4E2B-BCB3-F13EDD0E4AC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2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E220-50B1-4E0C-BC97-31E1CE9F049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2F22-E6F9-4E2B-BCB3-F13EDD0E4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3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9EE220-50B1-4E0C-BC97-31E1CE9F049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B032F22-E6F9-4E2B-BCB3-F13EDD0E4AC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4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E220-50B1-4E0C-BC97-31E1CE9F049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2F22-E6F9-4E2B-BCB3-F13EDD0E4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E220-50B1-4E0C-BC97-31E1CE9F049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2F22-E6F9-4E2B-BCB3-F13EDD0E4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6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E220-50B1-4E0C-BC97-31E1CE9F049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2F22-E6F9-4E2B-BCB3-F13EDD0E4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4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E220-50B1-4E0C-BC97-31E1CE9F049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2F22-E6F9-4E2B-BCB3-F13EDD0E4A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6379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209EE220-50B1-4E0C-BC97-31E1CE9F049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0B032F22-E6F9-4E2B-BCB3-F13EDD0E4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168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209EE220-50B1-4E0C-BC97-31E1CE9F049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0B032F22-E6F9-4E2B-BCB3-F13EDD0E4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209EE220-50B1-4E0C-BC97-31E1CE9F049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0B032F22-E6F9-4E2B-BCB3-F13EDD0E4AC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77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146362">
            <a:off x="873511" y="2854915"/>
            <a:ext cx="10062370" cy="1617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96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cyf</a:t>
            </a:r>
            <a:r>
              <a:rPr lang="en-US" sz="96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96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kfh</a:t>
            </a:r>
            <a:r>
              <a:rPr lang="en-US" sz="96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96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Aj;jk</a:t>
            </a:r>
            <a:r>
              <a:rPr lang="en-US" sz="96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45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842" y="437338"/>
            <a:ext cx="11579087" cy="1356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N[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h;kdpahpd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mnkhpf;f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gazpfs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fg;giy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jhf;fpaik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mnkhpf;fh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Aj;jj;jpy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&lt;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LgLjy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 ..</a:t>
            </a:r>
            <a:r>
              <a:rPr lang="en-US" sz="3600" dirty="0" smtClean="0">
                <a:effectLst/>
                <a:latin typeface="Kalaham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3" name="Picture 2" descr="C:\Users\Admin\Desktop\HISTORY 1\Grade 11 History images\8.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76" y="2032659"/>
            <a:ext cx="7116418" cy="4358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6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2839" y="179907"/>
            <a:ext cx="3526928" cy="950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tpisTfs</a:t>
            </a:r>
            <a:r>
              <a:rPr lang="en-US" sz="5400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904" y="1398781"/>
            <a:ext cx="11668539" cy="4386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ngUe;njhifahd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kdpj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caph;fSk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nrhj;JfSk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mope;jd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Nth;Nry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;];;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cld;gbf;ifapd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%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yk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N[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h;kdpf;F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fLk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jz;lidfis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gpwg;gpj;jy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myNr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 -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nyhiud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gpuNjrq;fs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kPz;Lk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gpuhd;Rf;F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fpilf;fg;ngw;wik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spcBef>
                <a:spcPts val="0"/>
              </a:spcBef>
              <a:buFont typeface="Symbol" panose="05050102010706020507" pitchFamily="18" charset="2"/>
              <a:buChar char=""/>
            </a:pP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Rje;jpu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muRfs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Njhw;wk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ngwy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>
              <a:spcBef>
                <a:spcPts val="0"/>
              </a:spcBef>
              <a:buFont typeface="Symbol" panose="05050102010706020507" pitchFamily="18" charset="2"/>
              <a:buChar char=""/>
            </a:pPr>
            <a:endParaRPr lang="en-US" sz="2400" dirty="0">
              <a:latin typeface="Kalaha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buFont typeface="Symbol" panose="05050102010706020507" pitchFamily="18" charset="2"/>
              <a:buChar char=""/>
            </a:pPr>
            <a:endParaRPr lang="en-US" sz="2400" dirty="0" smtClean="0">
              <a:effectLst/>
              <a:latin typeface="Kalaha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</a:pPr>
            <a:endParaRPr lang="en-US" sz="2400" dirty="0" smtClean="0">
              <a:effectLst/>
              <a:latin typeface="Kalaha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nrf;Nfh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NyhNtf;fpah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  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ANfh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NyhNtf;fpah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INuhg;ghTk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nghUshjhuj;Jiwapy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tPo;r;rpaile;jJ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 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"/>
            </a:pP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cyif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ghJfhf;Fk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nghUl;L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rh;tNjr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rq;fk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Muk;gpj;jy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34547" y="3200401"/>
            <a:ext cx="7083288" cy="1019326"/>
            <a:chOff x="0" y="0"/>
            <a:chExt cx="6858000" cy="1681226"/>
          </a:xfrm>
        </p:grpSpPr>
        <p:pic>
          <p:nvPicPr>
            <p:cNvPr id="5" name="Picture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5207"/>
              <a:ext cx="2514600" cy="1676019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0"/>
              <a:ext cx="3352800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1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891" y="205056"/>
            <a:ext cx="3988592" cy="791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ru;tNjr</a:t>
            </a:r>
            <a:r>
              <a:rPr lang="en-US" sz="4400" b="1" i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rq;fk</a:t>
            </a:r>
            <a:r>
              <a:rPr lang="en-US" sz="4400" b="1" i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7891" y="847189"/>
            <a:ext cx="4174541" cy="378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Muk;gk</a:t>
            </a:r>
            <a:r>
              <a:rPr lang="en-US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1920 [</a:t>
            </a:r>
            <a:r>
              <a:rPr lang="en-US" b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dthp</a:t>
            </a:r>
            <a:r>
              <a:rPr lang="en-US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10 ( 42 </a:t>
            </a:r>
            <a:r>
              <a:rPr lang="en-US" b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</a:t>
            </a:r>
            <a:r>
              <a:rPr lang="en-US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817" y="3485401"/>
            <a:ext cx="1140018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mnkhpf;f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dhjpgjp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Tl;Nuh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tpy;rd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            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gphpj;jhdpa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gpujkh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nyhapl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N[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hh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;[;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650" y="5898537"/>
            <a:ext cx="1140018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gpuhd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;];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gpujkh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f;nskd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N\h               ,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j;jhypa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gpujkh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tpl;Nlhhpah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xnyz;Nlh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156792" y="1415549"/>
            <a:ext cx="1567225" cy="205938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8022050" y="1367331"/>
            <a:ext cx="1654175" cy="21558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895233" y="3917519"/>
            <a:ext cx="1752428" cy="206053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8150408" y="3917520"/>
            <a:ext cx="1609817" cy="19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4802" y="467921"/>
            <a:ext cx="6316153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4400" b="1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cUthf;fpajd</a:t>
            </a:r>
            <a:r>
              <a:rPr lang="en-US" sz="44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4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Nehf;fk</a:t>
            </a:r>
            <a:r>
              <a:rPr lang="en-US" sz="44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791" y="1404984"/>
            <a:ext cx="11557263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5770" algn="l"/>
              </a:tabLst>
            </a:pP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ehLfSf;fpilNa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Vw;gLk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fUj;J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Kuz;ghLfis</a:t>
            </a:r>
            <a:r>
              <a:rPr lang="en-US" sz="27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rkhjhdkhf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jPu;j;jy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5770" algn="l"/>
              </a:tabLst>
            </a:pP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vjph;fhyj;jpy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Aj;jk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xd;W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Vw;gLtijj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jtph;j;jy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5770" algn="l"/>
              </a:tabLst>
            </a:pP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kdpj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Fy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Ug;gpw;F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Njitahd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eltbf;iffis</a:t>
            </a:r>
            <a:r>
              <a:rPr lang="en-US" sz="27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Nkw;nfhs;sy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5770" algn="l"/>
              </a:tabLst>
            </a:pP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Nghuhl;lq;fis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jLj;Jf;nfhs;Sjy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5770" algn="l"/>
              </a:tabLst>
            </a:pP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rh;tNjrg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Ghpe;Jzh;itAk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xj;Jiog;igAk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fl;b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vOg;Gjy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5770" algn="l"/>
              </a:tabLst>
            </a:pP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rpwpa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ehLfspd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Rje;jpuk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RahjPdk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vd;gtw;iw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ghJfhj;jy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715770" algn="l"/>
              </a:tabLst>
            </a:pP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kdpj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Fy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xw;Wik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%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yk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rkhjhdj;ij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ghJfhj;jy</a:t>
            </a:r>
            <a:r>
              <a:rPr lang="en-US" sz="27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949" y="408985"/>
            <a:ext cx="10698763" cy="727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rkhjhdj;jpw;fhf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Nkw;nfhs;sg;gl;l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Kaw;rpfs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1595" y="1371510"/>
            <a:ext cx="11010508" cy="4533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715770" algn="l"/>
              </a:tabLst>
            </a:pP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Kuz;ghLfis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jtpu;j;jik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N;[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u;kDf;Fk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Nghye;Jf;Fk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,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ilapy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&lt;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uhDf;Fk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JUf;fpf;Fk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,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ilapy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5770" algn="l"/>
              </a:tabLst>
            </a:pP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ru;tNjr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rq;fj;jpd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ek;gpf;if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nghWg;gpd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fPopUe;j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FbNaw;w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Fwpj;j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Nkw;ghu;it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eltbf;iffis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Nkw;nfhs;sy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5770" algn="l"/>
              </a:tabLst>
            </a:pP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mfjpfs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Gzu;tho;tpw;fhd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eltbf;if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vLj;jik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5770" algn="l"/>
              </a:tabLst>
            </a:pP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Neha;fis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xopj;jy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715770" algn="l"/>
              </a:tabLst>
            </a:pP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rl;l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tpNuhjkhd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mbik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tpahghuj;ijAk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Nghijg;nghUs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tu;j;jfj;ijAk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xopg;gjw;F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eltbf;if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Nkw;nfhs;sy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2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466" y="357070"/>
            <a:ext cx="9913291" cy="855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5770" algn="l"/>
              </a:tabLst>
            </a:pPr>
            <a:r>
              <a:rPr lang="en-US" sz="4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Njhy;tpailtjw;fhd</a:t>
            </a:r>
            <a:r>
              <a:rPr lang="en-US" sz="4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fhuzq;fs</a:t>
            </a:r>
            <a:r>
              <a:rPr lang="en-US" sz="4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006" y="1286705"/>
            <a:ext cx="11233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5770" algn="l"/>
              </a:tabLst>
            </a:pP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If;fpa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mnkupf;fh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ru;tNjr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rq;fj;jpy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,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lk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ngwhik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5770" algn="l"/>
              </a:tabLst>
            </a:pP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N[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u;kDf;F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mq;fj;Jtk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ngw;Wf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nfhLf;fhik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5770" algn="l"/>
              </a:tabLst>
            </a:pP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epue;ju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uhZtk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xd;W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y;yik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5770" algn="l"/>
              </a:tabLst>
            </a:pP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gyk;tha;e;j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ehLfSf;fpilNa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xw;Wikapd;ik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715770" algn="l"/>
              </a:tabLst>
            </a:pP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ru;tNjr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rq;fk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vLj;j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jPu;khdq;fis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nraw;gLj;Jtjw;fhf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mq;fj;jt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ehLfis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epu;g;ge;jpg;gjpy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Njhy;tp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fhzy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3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38986" y="754145"/>
            <a:ext cx="9719035" cy="4176074"/>
          </a:xfrm>
          <a:prstGeom prst="horizontalScroll">
            <a:avLst/>
          </a:prstGeom>
          <a:solidFill>
            <a:srgbClr val="FFCC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230" y="1309314"/>
            <a:ext cx="9337814" cy="2783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5770" algn="l"/>
              </a:tabLst>
            </a:pPr>
            <a:r>
              <a:rPr lang="en-US" sz="8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8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uz;lhk</a:t>
            </a:r>
            <a:r>
              <a:rPr lang="en-US" sz="8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8000" b="1" dirty="0" smtClean="0">
              <a:latin typeface="Kalaha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5770" algn="l"/>
              </a:tabLst>
            </a:pPr>
            <a:r>
              <a:rPr lang="en-US" sz="8000" b="1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8000" b="1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8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Aj;jk</a:t>
            </a:r>
            <a:r>
              <a:rPr lang="en-US" sz="8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8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643" y="649437"/>
            <a:ext cx="9910085" cy="950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5770" algn="l"/>
              </a:tabLst>
            </a:pPr>
            <a:r>
              <a:rPr lang="en-US" sz="54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54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uz;lhk</a:t>
            </a:r>
            <a:r>
              <a:rPr lang="en-US" sz="54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54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54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54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Aj;jk</a:t>
            </a:r>
            <a:r>
              <a:rPr lang="en-US" sz="54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4532" y="2440633"/>
            <a:ext cx="8380430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1939 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nrg;lk;gu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- 1945 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tiu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cyfpd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eilngw;w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gaq;fukhd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Aj;jj;ij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uz;lhk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Aj;jk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miog;gu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91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3728" y="206241"/>
            <a:ext cx="3148619" cy="950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5400" b="1" i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fhuzpfs</a:t>
            </a:r>
            <a:r>
              <a:rPr lang="en-US" sz="5400" b="1" i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178" y="1156758"/>
            <a:ext cx="11613822" cy="128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1715770" algn="l"/>
              </a:tabLst>
            </a:pPr>
            <a:r>
              <a:rPr lang="en-US" sz="3600" b="1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N[</a:t>
            </a:r>
            <a:r>
              <a:rPr lang="en-US" sz="3200" b="1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u;kdpapy</a:t>
            </a:r>
            <a:r>
              <a:rPr lang="en-US" sz="32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`</a:t>
            </a:r>
            <a:r>
              <a:rPr lang="en-US" sz="32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pl;yupd</a:t>
            </a:r>
            <a:r>
              <a:rPr lang="en-US" sz="32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vOr;rpAk</a:t>
            </a:r>
            <a:r>
              <a:rPr lang="en-US" sz="32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mtupd</a:t>
            </a:r>
            <a:r>
              <a:rPr lang="en-US" sz="32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b="1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eltbf;ifAk</a:t>
            </a:r>
            <a:r>
              <a:rPr lang="en-US" sz="32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ehrprthjk</a:t>
            </a:r>
            <a:r>
              <a:rPr lang="en-US" sz="3200" b="1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850037" y="5511398"/>
            <a:ext cx="6096000" cy="8168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tabLst>
                <a:tab pos="1715770" algn="l"/>
              </a:tabLst>
            </a:pPr>
            <a:r>
              <a:rPr lang="en-US" sz="24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mNlhy;g</a:t>
            </a:r>
            <a:r>
              <a:rPr lang="en-US" sz="24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`</a:t>
            </a:r>
            <a:r>
              <a:rPr lang="en-US" sz="24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pl;yu</a:t>
            </a:r>
            <a:r>
              <a:rPr lang="en-US" sz="2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nrf;Nfh</a:t>
            </a:r>
            <a:r>
              <a:rPr lang="en-US" sz="2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</a:t>
            </a:r>
            <a:r>
              <a:rPr lang="en-US" sz="2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nyhntf;fpah</a:t>
            </a:r>
            <a:r>
              <a:rPr lang="en-US" sz="2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–</a:t>
            </a:r>
            <a:r>
              <a:rPr lang="en-US" sz="2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Nghye;J</a:t>
            </a:r>
            <a:r>
              <a:rPr lang="en-US" sz="2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Mf;fukpg;G</a:t>
            </a:r>
            <a:r>
              <a:rPr lang="en-US" sz="2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16912" y="1983076"/>
            <a:ext cx="2762250" cy="36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1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6621" y="658728"/>
            <a:ext cx="6465231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1715770" algn="l"/>
              </a:tabLst>
            </a:pP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KNrhypdpapd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nra;wghLfs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6621" y="1323205"/>
            <a:ext cx="3780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ghrpr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thjk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570726" y="5718547"/>
            <a:ext cx="8560357" cy="537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(,</a:t>
            </a: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jpNahg;gpah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mgprPdpahit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ifg;gw;wpf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nfhs;sy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;)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8797" y="5231804"/>
            <a:ext cx="4652235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tabLst>
                <a:tab pos="1715770" algn="l"/>
              </a:tabLst>
            </a:pP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ngdpNlh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KNrhypdp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10100" y="1485900"/>
            <a:ext cx="2971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8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57839" y="1348033"/>
            <a:ext cx="10133815" cy="3506771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2832" y="1618583"/>
            <a:ext cx="85281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Kjyhk</a:t>
            </a:r>
            <a:r>
              <a:rPr lang="en-US" sz="8000" b="1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endParaRPr lang="en-US" sz="8000" b="1" dirty="0" smtClean="0">
              <a:solidFill>
                <a:prstClr val="black"/>
              </a:solidFill>
              <a:latin typeface="Kalaham" pitchFamily="2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/>
            <a:r>
              <a:rPr lang="en-US" sz="8000" b="1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cyf</a:t>
            </a:r>
            <a:r>
              <a:rPr lang="en-US" sz="8000" b="1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kfh</a:t>
            </a:r>
            <a:r>
              <a:rPr lang="en-US" sz="8000" b="1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8000" b="1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Aj;jk</a:t>
            </a:r>
            <a:r>
              <a:rPr lang="en-US" sz="8000" b="1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978384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7370" y="649301"/>
            <a:ext cx="5586786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1715770" algn="l"/>
              </a:tabLst>
            </a:pP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g;ghdpd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nraw;ghLfs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852" y="4261150"/>
            <a:ext cx="11679810" cy="121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715770" algn="l"/>
              </a:tabLst>
            </a:pP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pNuh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`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pj;j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rpdhtpw;F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nrhe;jkhd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kQ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;#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upahit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Mf;fpukpj;jy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31534" y="1313778"/>
            <a:ext cx="4218578" cy="3205460"/>
            <a:chOff x="0" y="0"/>
            <a:chExt cx="4572000" cy="3646389"/>
          </a:xfrm>
        </p:grpSpPr>
        <p:sp>
          <p:nvSpPr>
            <p:cNvPr id="5" name="Rectangle 4"/>
            <p:cNvSpPr/>
            <p:nvPr/>
          </p:nvSpPr>
          <p:spPr>
            <a:xfrm>
              <a:off x="2018411" y="3088424"/>
              <a:ext cx="270594" cy="5579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572000" cy="335280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757370" y="5554792"/>
            <a:ext cx="6912470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"/>
              <a:tabLst>
                <a:tab pos="1715770" algn="l"/>
              </a:tabLst>
            </a:pP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ru;tNjr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rq;fj;jpd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gytPdk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88" y="629486"/>
            <a:ext cx="9766169" cy="58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8477" y="408985"/>
            <a:ext cx="5275803" cy="950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54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Aj;jj;jpd</a:t>
            </a:r>
            <a:r>
              <a:rPr lang="en-US" sz="54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54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guty</a:t>
            </a:r>
            <a:r>
              <a:rPr lang="en-US" sz="54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1533" y="1498090"/>
            <a:ext cx="10586301" cy="3670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"/>
              <a:tabLst>
                <a:tab pos="1715770" algn="l"/>
              </a:tabLst>
            </a:pP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Ngs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JiwKfj;ij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jhf;Fjypdhy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mnkupf;fh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Aj;jj;jpy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&lt;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Lgly</a:t>
            </a:r>
            <a:r>
              <a:rPr lang="en-US" sz="4000" b="1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"/>
              <a:tabLst>
                <a:tab pos="1715770" algn="l"/>
              </a:tabLst>
            </a:pPr>
            <a:r>
              <a:rPr lang="en-US" sz="4000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N[</a:t>
            </a:r>
            <a:r>
              <a:rPr lang="en-US" sz="40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u;kdp</a:t>
            </a:r>
            <a:r>
              <a:rPr lang="en-US" sz="4000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u\</a:t>
            </a:r>
            <a:r>
              <a:rPr lang="en-US" sz="40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ahit</a:t>
            </a:r>
            <a:r>
              <a:rPr lang="en-US" sz="4000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Mf;fpukpj;jy</a:t>
            </a:r>
            <a:r>
              <a:rPr lang="en-US" sz="4000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"/>
              <a:tabLst>
                <a:tab pos="1715770" algn="l"/>
              </a:tabLst>
            </a:pPr>
            <a:r>
              <a:rPr lang="en-US" sz="4000" b="1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N[</a:t>
            </a:r>
            <a:r>
              <a:rPr lang="en-US" sz="4000" b="1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u;kdp</a:t>
            </a:r>
            <a:r>
              <a:rPr lang="en-US" sz="4000" b="1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mbgzpjy</a:t>
            </a:r>
            <a:r>
              <a:rPr lang="en-US" sz="4000" b="1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"/>
              <a:tabLst>
                <a:tab pos="1715770" algn="l"/>
              </a:tabLst>
            </a:pPr>
            <a:r>
              <a:rPr lang="en-US" sz="4000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40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g;ghd</a:t>
            </a:r>
            <a:r>
              <a:rPr lang="en-US" sz="4000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0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ruziljy</a:t>
            </a:r>
            <a:r>
              <a:rPr lang="en-US" sz="4000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92172" y="3732346"/>
            <a:ext cx="4655662" cy="28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9674" y="-92976"/>
            <a:ext cx="7797326" cy="14891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uz;lhk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Aj;jj;jpd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4000" b="1" dirty="0" smtClean="0">
              <a:latin typeface="Kalaha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4000" b="1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rpy</a:t>
            </a:r>
            <a:r>
              <a:rPr lang="en-US" sz="4000" b="1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re;ju;g;gq;fs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5546" y="1498863"/>
            <a:ext cx="10784263" cy="4779389"/>
            <a:chOff x="0" y="0"/>
            <a:chExt cx="8382000" cy="5195151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691509" cy="2514600"/>
            </a:xfrm>
            <a:prstGeom prst="rect">
              <a:avLst/>
            </a:prstGeom>
          </p:spPr>
        </p:pic>
        <p:pic>
          <p:nvPicPr>
            <p:cNvPr id="5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2690953"/>
              <a:ext cx="3691509" cy="2477643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835400" y="2694521"/>
              <a:ext cx="4546600" cy="2500630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648200" y="14351"/>
              <a:ext cx="2669286" cy="2500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44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3953" y="529158"/>
            <a:ext cx="2908168" cy="791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44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tpisTfs</a:t>
            </a:r>
            <a:r>
              <a:rPr lang="en-US" sz="44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228" y="1232806"/>
            <a:ext cx="11488132" cy="450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715770" algn="l"/>
              </a:tabLst>
            </a:pP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mr;R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mzp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Njhy;tp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miljy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715770" algn="l"/>
              </a:tabLst>
            </a:pP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50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kpy;ypaDf;F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mjpfkhNdhu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kuzkiljy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715770" algn="l"/>
              </a:tabLst>
            </a:pP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Jtiu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cyfpy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eilngw;w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Aj;jq;fspy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kpfg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gaq;fukhdJ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715770" algn="l"/>
              </a:tabLst>
            </a:pP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gpupj;jhdpahTk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gpuhd;Rk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ty;yurhf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Ue;j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lj;ij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oe;jik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715770" algn="l"/>
              </a:tabLst>
            </a:pP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Kfhk;fs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,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uz;lhf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gpupe;J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nraw;gLjYk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gzpg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NghUk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"/>
              <a:tabLst>
                <a:tab pos="1715770" algn="l"/>
              </a:tabLst>
            </a:pP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ufrpa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cyTr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Nrit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(CIA/KBG/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Mosad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"/>
              <a:tabLst>
                <a:tab pos="1715770" algn="l"/>
              </a:tabLst>
            </a:pP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mikg;Gf;fis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mikj;jy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Warso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"/>
              <a:tabLst>
                <a:tab pos="1715770" algn="l"/>
              </a:tabLst>
            </a:pP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cjTk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nraw;jpl;lq;fis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tpupTgLj;jy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Marsel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/Project)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9144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5770" algn="l"/>
              </a:tabLst>
            </a:pPr>
            <a:r>
              <a:rPr lang="en-US" sz="1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62" y="584517"/>
            <a:ext cx="11708091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715770" algn="l"/>
              </a:tabLst>
            </a:pP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;\y;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jpl;lj;jpd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%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yk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mopTf;Fs;shd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ehLfSf;F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cjtpfs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ngw;Wf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nfhLj;jy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( [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g;ghd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- N[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u;kdp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715770" algn="l"/>
              </a:tabLst>
            </a:pP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FbNaw;w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ehLfSf;F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Rje;jpuk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fpilj;jy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1715770" algn="l"/>
              </a:tabLst>
            </a:pP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ru;tNjr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rkhjhdj;ij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ghJfhj;J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ehLfSf;fpilNa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el;Gwit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tsu;g;gjw;fhf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If;fpa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rig </a:t>
            </a:r>
            <a:r>
              <a:rPr lang="en-US" sz="2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mikf;fg;gly</a:t>
            </a:r>
            <a:r>
              <a:rPr lang="en-US" sz="2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62" y="2856711"/>
            <a:ext cx="11462994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1715770" algn="l"/>
              </a:tabLst>
            </a:pPr>
            <a:r>
              <a:rPr lang="en-US" sz="28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8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g;ghDf;F</a:t>
            </a:r>
            <a:r>
              <a:rPr lang="en-US" sz="28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mZFz;L</a:t>
            </a:r>
            <a:r>
              <a:rPr lang="en-US" sz="28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Nghlg;gly</a:t>
            </a:r>
            <a:r>
              <a:rPr lang="en-US" sz="28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1715770" algn="l"/>
              </a:tabLst>
            </a:pPr>
            <a:r>
              <a:rPr lang="en-US" sz="28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N[</a:t>
            </a:r>
            <a:r>
              <a:rPr lang="en-US" sz="28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u;kdp</a:t>
            </a:r>
            <a:r>
              <a:rPr lang="en-US" sz="28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uz;lhf</a:t>
            </a:r>
            <a:r>
              <a:rPr lang="en-US" sz="28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gpupf;fg;gly</a:t>
            </a:r>
            <a:r>
              <a:rPr lang="en-US" sz="28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1715770" algn="l"/>
              </a:tabLst>
            </a:pPr>
            <a:r>
              <a:rPr lang="en-US" sz="28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If;fpa</a:t>
            </a:r>
            <a:r>
              <a:rPr lang="en-US" sz="28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mnkupf;fhTk</a:t>
            </a:r>
            <a:r>
              <a:rPr lang="en-US" sz="28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u\;</a:t>
            </a:r>
            <a:r>
              <a:rPr lang="en-US" sz="28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ahTk</a:t>
            </a:r>
            <a:r>
              <a:rPr lang="en-US" sz="28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8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ty;yurhf</a:t>
            </a:r>
            <a:r>
              <a:rPr lang="en-US" sz="28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vOr;rp</a:t>
            </a:r>
            <a:r>
              <a:rPr lang="en-US" sz="28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ngw;wik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515" y="4433350"/>
            <a:ext cx="3532887" cy="2075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448" y="4433350"/>
            <a:ext cx="2526384" cy="20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57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1853" y="1161444"/>
            <a:ext cx="1062400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6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rkhjhdk</a:t>
            </a:r>
            <a:r>
              <a:rPr lang="en-US" sz="6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6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rftho;T</a:t>
            </a:r>
            <a:r>
              <a:rPr lang="en-US" sz="6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US" sz="6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,</a:t>
            </a:r>
            <a:r>
              <a:rPr lang="en-US" sz="6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dq;fSf;fpilNa</a:t>
            </a:r>
            <a:r>
              <a:rPr lang="en-US" sz="6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el;GwT</a:t>
            </a:r>
            <a:r>
              <a:rPr lang="en-US" sz="6000" b="1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vd;gd</a:t>
            </a:r>
            <a:r>
              <a:rPr lang="en-US" sz="6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6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uz;lhk</a:t>
            </a:r>
            <a:r>
              <a:rPr lang="en-US" sz="6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6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6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6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Aj;jj;jpd</a:t>
            </a:r>
            <a:r>
              <a:rPr lang="en-US" sz="6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6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gpd</a:t>
            </a:r>
            <a:r>
              <a:rPr lang="en-US" sz="6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6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tsu;r;rp</a:t>
            </a:r>
            <a:r>
              <a:rPr lang="en-US" sz="6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mile;jik</a:t>
            </a:r>
            <a:r>
              <a:rPr lang="en-US" sz="6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56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9568" y="1535933"/>
            <a:ext cx="9187131" cy="330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96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If;fpa</a:t>
            </a:r>
            <a:r>
              <a:rPr lang="en-US" sz="96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</a:t>
            </a:r>
            <a:r>
              <a:rPr lang="en-US" sz="96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9600" dirty="0" smtClean="0">
              <a:latin typeface="Kalaha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96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rig</a:t>
            </a: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88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25" y="540673"/>
            <a:ext cx="6624197" cy="561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52107" y="4524866"/>
            <a:ext cx="9898145" cy="181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37847" y="2650839"/>
            <a:ext cx="7192652" cy="1674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7961" y="645032"/>
            <a:ext cx="11721797" cy="16764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9691" y="1461859"/>
            <a:ext cx="11873764" cy="727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40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1945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xf;Nlhgu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khjk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24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nrd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gpuhd;rp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Nfh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efupy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7579" y="645032"/>
            <a:ext cx="223811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4400" b="1" i="1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cjak</a:t>
            </a:r>
            <a:r>
              <a:rPr lang="en-US" sz="4400" b="1" i="1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4400" b="1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1378" y="2650839"/>
            <a:ext cx="6809878" cy="950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54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If;fpa</a:t>
            </a:r>
            <a:r>
              <a:rPr lang="en-US" sz="54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</a:t>
            </a:r>
            <a:r>
              <a:rPr lang="en-US" sz="54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54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jpdk</a:t>
            </a:r>
            <a:r>
              <a:rPr lang="en-US" sz="54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8720" y="3442402"/>
            <a:ext cx="3515706" cy="882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4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xf;Nlhgu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24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2526" y="4410596"/>
            <a:ext cx="9427581" cy="882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4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mq;fj;Jt</a:t>
            </a:r>
            <a:r>
              <a:rPr lang="en-US" sz="4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ehLfspd</a:t>
            </a:r>
            <a:r>
              <a:rPr lang="en-US" sz="4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vz;zpf;if</a:t>
            </a:r>
            <a:endParaRPr lang="en-US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2680" y="5004541"/>
            <a:ext cx="266778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8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195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1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6736" y="1266446"/>
            <a:ext cx="8547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Kjyhk</a:t>
            </a:r>
            <a:r>
              <a:rPr lang="en-US" sz="54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54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cyf</a:t>
            </a:r>
            <a:r>
              <a:rPr lang="en-US" sz="54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54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kfh</a:t>
            </a:r>
            <a:r>
              <a:rPr lang="en-US" sz="54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54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Aj;jk</a:t>
            </a:r>
            <a:r>
              <a:rPr lang="en-US" sz="4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753358" y="2953540"/>
            <a:ext cx="11274287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1914-1919 </a:t>
            </a:r>
            <a:r>
              <a:rPr lang="en-US" sz="4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tiuapyhd</a:t>
            </a:r>
            <a:r>
              <a:rPr lang="en-US" sz="4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fhyg</a:t>
            </a:r>
            <a:r>
              <a:rPr lang="en-US" sz="4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gFjpapy</a:t>
            </a:r>
            <a:r>
              <a:rPr lang="en-US" sz="4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cyfk</a:t>
            </a:r>
            <a:r>
              <a:rPr lang="en-US" sz="4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KOtJk</a:t>
            </a:r>
            <a:r>
              <a:rPr lang="en-US" sz="4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gutpa</a:t>
            </a:r>
            <a:r>
              <a:rPr lang="en-US" sz="4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Aj;jk</a:t>
            </a:r>
            <a:r>
              <a:rPr lang="en-US" sz="4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Kjyhk</a:t>
            </a:r>
            <a:r>
              <a:rPr lang="en-US" sz="4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Aj;jk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4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</a:t>
            </a:r>
            <a:r>
              <a:rPr lang="en-US" sz="4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miof;fg;gLfpd;wJ</a:t>
            </a:r>
            <a:r>
              <a:rPr lang="en-US" sz="4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17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64" y="169572"/>
            <a:ext cx="2217165" cy="2316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7964" y="2153533"/>
            <a:ext cx="6441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mikg;gjw;F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000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epd;Nwhu</a:t>
            </a:r>
            <a:r>
              <a:rPr lang="en-US" sz="48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537328" y="5556744"/>
            <a:ext cx="2526383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gpupj;jhdpa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gpujku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000" b="1" i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tpd;rd;l</a:t>
            </a:r>
            <a:r>
              <a:rPr lang="en-US" sz="2000" b="1" i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Nru;r;rpy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4803" y="5556744"/>
            <a:ext cx="3303457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mnkupf;fh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dhjpgjp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gpNuq;f;ypd</a:t>
            </a:r>
            <a:r>
              <a:rPr lang="en-US" sz="2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B U];</a:t>
            </a:r>
            <a:r>
              <a:rPr lang="en-US" sz="2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l;Nty;l</a:t>
            </a:r>
            <a:r>
              <a:rPr lang="en-US" sz="2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02599" y="5556743"/>
            <a:ext cx="2375556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u\;ah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jiytu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N[</a:t>
            </a:r>
            <a:r>
              <a:rPr lang="en-US" sz="2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hrg</a:t>
            </a:r>
            <a:r>
              <a:rPr lang="en-US" sz="2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];</a:t>
            </a:r>
            <a:r>
              <a:rPr lang="en-US" sz="2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lhypd</a:t>
            </a:r>
            <a:r>
              <a:rPr lang="en-US" sz="2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31951" y="3119791"/>
            <a:ext cx="2137135" cy="243695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142051" y="3081027"/>
            <a:ext cx="1928960" cy="251447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8810113" y="2984530"/>
            <a:ext cx="2310626" cy="26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57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0593" y="583313"/>
            <a:ext cx="9175910" cy="1045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6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mikf;fg;gl;ljd</a:t>
            </a:r>
            <a:r>
              <a:rPr lang="en-US" sz="6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6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Nehf;fk</a:t>
            </a:r>
            <a:r>
              <a:rPr lang="en-US" sz="6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793" y="1629112"/>
            <a:ext cx="11519554" cy="434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715770" algn="l"/>
              </a:tabLst>
            </a:pPr>
            <a:r>
              <a:rPr lang="en-US" sz="36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ru;tNjr</a:t>
            </a:r>
            <a:r>
              <a:rPr lang="en-US" sz="36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rkhjhdj;ijAk</a:t>
            </a:r>
            <a:r>
              <a:rPr lang="en-US" sz="36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ghJfhg;igAk</a:t>
            </a:r>
            <a:r>
              <a:rPr lang="en-US" sz="36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epiy</a:t>
            </a:r>
            <a:r>
              <a:rPr lang="en-US" sz="36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5770" algn="l"/>
              </a:tabLst>
            </a:pPr>
            <a:r>
              <a:rPr lang="en-US" sz="36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epWj;jy</a:t>
            </a:r>
            <a:r>
              <a:rPr lang="en-US" sz="36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5770" algn="l"/>
              </a:tabLs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715770" algn="l"/>
              </a:tabLst>
            </a:pPr>
            <a:r>
              <a:rPr lang="en-US" sz="36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ehLfSf;fpilNa</a:t>
            </a:r>
            <a:r>
              <a:rPr lang="en-US" sz="36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el;Gwit</a:t>
            </a:r>
            <a:r>
              <a:rPr lang="en-US" sz="36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tsu;j;jy</a:t>
            </a:r>
            <a:r>
              <a:rPr lang="en-US" sz="36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5770" algn="l"/>
              </a:tabLs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1715770" algn="l"/>
              </a:tabLst>
            </a:pPr>
            <a:r>
              <a:rPr lang="en-US" sz="36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kdpj</a:t>
            </a:r>
            <a:r>
              <a:rPr lang="en-US" sz="36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cupikfs</a:t>
            </a:r>
            <a:r>
              <a:rPr lang="en-US" sz="36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US" sz="36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mbg;gil</a:t>
            </a:r>
            <a:r>
              <a:rPr lang="en-US" sz="36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Rje;jpuj;ij</a:t>
            </a:r>
            <a:r>
              <a:rPr lang="en-US" sz="36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Kalaha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5770" algn="l"/>
              </a:tabLst>
            </a:pPr>
            <a:r>
              <a:rPr lang="en-US" sz="36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cWjpnra;jy</a:t>
            </a:r>
            <a:r>
              <a:rPr lang="en-US" sz="36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28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1440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05328" y="348979"/>
            <a:ext cx="7510390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5770" algn="l"/>
              </a:tabLst>
            </a:pPr>
            <a:r>
              <a:rPr lang="en-US" sz="5400" b="1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rq;fj;jpd</a:t>
            </a:r>
            <a:r>
              <a:rPr lang="en-US" sz="54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54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fl;likg;G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25726" y="1371600"/>
            <a:ext cx="3669594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5770" algn="l"/>
              </a:tabLst>
            </a:pP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nghJr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rig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45099" y="2235410"/>
            <a:ext cx="503084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5770" algn="l"/>
              </a:tabLst>
            </a:pPr>
            <a:r>
              <a:rPr lang="en-US" sz="32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ghJfhg;Gr</a:t>
            </a:r>
            <a:r>
              <a:rPr lang="en-US" sz="32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rig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97550" y="2967517"/>
            <a:ext cx="6096000" cy="750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5770" algn="l"/>
              </a:tabLst>
            </a:pP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r%f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nghUshjhu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rig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577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(ILO/FAO/UNESCO/WHO/UNICEP/IMH)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12522" y="3765540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5770" algn="l"/>
              </a:tabLst>
            </a:pPr>
            <a:r>
              <a:rPr lang="en-US" sz="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5770" algn="l"/>
              </a:tabLst>
            </a:pP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ek;gpf;if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nghWg;Gr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rig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90491" y="4663880"/>
            <a:ext cx="65101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5770" algn="l"/>
              </a:tabLst>
            </a:pP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ru;tNjr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ePjpkd;wk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(</a:t>
            </a: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N`f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efupy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71803" y="5559075"/>
            <a:ext cx="254749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5770" algn="l"/>
              </a:tabLst>
            </a:pP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nrayfk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788051" y="2719772"/>
            <a:ext cx="16493" cy="51366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811623" y="3631994"/>
            <a:ext cx="9425" cy="45718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797486" y="4351054"/>
            <a:ext cx="14137" cy="49823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806911" y="5147391"/>
            <a:ext cx="9425" cy="64728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797486" y="1838227"/>
            <a:ext cx="9425" cy="64728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410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22722" y="4229969"/>
            <a:ext cx="6096000" cy="18048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5770" algn="l"/>
              </a:tabLst>
            </a:pP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KjyhtJ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nrayhsu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5770" algn="l"/>
              </a:tabLst>
            </a:pP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lf; 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tpop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5770" algn="l"/>
              </a:tabLst>
            </a:pP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Nehu;Nt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pah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9225" y="4693912"/>
            <a:ext cx="6096000" cy="11461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5770" algn="l"/>
              </a:tabLst>
            </a:pP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KjyhtJ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Mrpa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ehl;L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nrayhsu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5770" algn="l"/>
              </a:tabLst>
            </a:pP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jhd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7638" y="733803"/>
            <a:ext cx="3881752" cy="349616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568938" y="527900"/>
            <a:ext cx="3055070" cy="40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24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22169" y="4581616"/>
            <a:ext cx="6231118" cy="167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algn="ctr">
              <a:lnSpc>
                <a:spcPct val="107000"/>
              </a:lnSpc>
              <a:tabLst>
                <a:tab pos="1715770" algn="l"/>
              </a:tabLst>
            </a:pPr>
            <a:r>
              <a:rPr lang="en-US" sz="28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KjyhtJ</a:t>
            </a:r>
            <a:r>
              <a:rPr lang="en-US" sz="28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Mgpupf;f</a:t>
            </a:r>
            <a:r>
              <a:rPr lang="en-US" sz="28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nrayhsu</a:t>
            </a:r>
            <a:r>
              <a:rPr lang="en-US" sz="2800" b="1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914400" lvl="0" algn="ctr">
              <a:lnSpc>
                <a:spcPct val="107000"/>
              </a:lnSpc>
              <a:tabLst>
                <a:tab pos="1715770" algn="l"/>
              </a:tabLst>
            </a:pPr>
            <a:r>
              <a:rPr lang="en-US" sz="3600" b="1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G+u;Njh</a:t>
            </a:r>
            <a:r>
              <a:rPr lang="en-US" sz="3600" b="1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 </a:t>
            </a:r>
            <a:r>
              <a:rPr lang="en-US" sz="3600" b="1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fhsp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914400" lvl="0"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32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vfpg;J</a:t>
            </a:r>
            <a:r>
              <a:rPr lang="en-US" sz="32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9143" y="4581616"/>
            <a:ext cx="5967167" cy="11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algn="ctr">
              <a:lnSpc>
                <a:spcPct val="107000"/>
              </a:lnSpc>
              <a:tabLst>
                <a:tab pos="1715770" algn="l"/>
              </a:tabLst>
            </a:pPr>
            <a:r>
              <a:rPr lang="en-US" sz="28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jw;Nghija</a:t>
            </a:r>
            <a:r>
              <a:rPr lang="en-US" sz="28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nrayhsu</a:t>
            </a:r>
            <a:r>
              <a:rPr lang="en-US" sz="2800" b="1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914400" lvl="0" algn="ctr">
              <a:lnSpc>
                <a:spcPct val="107000"/>
              </a:lnSpc>
              <a:tabLst>
                <a:tab pos="1715770" algn="l"/>
              </a:tabLst>
            </a:pPr>
            <a:r>
              <a:rPr lang="en-US" sz="3600" b="1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600" b="1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z;NjhdpNah</a:t>
            </a:r>
            <a:r>
              <a:rPr lang="en-US" sz="3600" b="1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FjNu</a:t>
            </a:r>
            <a:r>
              <a:rPr lang="en-US" sz="3600" b="1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72113" y="1055804"/>
            <a:ext cx="4346641" cy="345384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91779" y="775846"/>
            <a:ext cx="4724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50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95926" y="201940"/>
            <a:ext cx="11858920" cy="1696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algn="ctr">
              <a:spcBef>
                <a:spcPts val="0"/>
              </a:spcBef>
              <a:spcAft>
                <a:spcPts val="800"/>
              </a:spcAft>
              <a:tabLst>
                <a:tab pos="1715770" algn="l"/>
              </a:tabLst>
            </a:pPr>
            <a:r>
              <a:rPr lang="en-US" sz="4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rkhjhdk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njhlu;ghf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vLf;fg;gl;l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latin typeface="Kalaha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5770" algn="l"/>
              </a:tabLst>
            </a:pPr>
            <a:r>
              <a:rPr lang="en-US" sz="4800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Kaw;rpfs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692" y="1623358"/>
            <a:ext cx="11472421" cy="3972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  <a:tabLst>
                <a:tab pos="1715770" algn="l"/>
              </a:tabLst>
            </a:pPr>
            <a:r>
              <a:rPr lang="en-US" sz="4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Ra]; </a:t>
            </a:r>
            <a:r>
              <a:rPr lang="en-US" sz="4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neUf;fbia</a:t>
            </a:r>
            <a:r>
              <a:rPr lang="en-US" sz="4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jPu;j;jy</a:t>
            </a:r>
            <a:r>
              <a:rPr lang="en-US" sz="4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  <a:tabLst>
                <a:tab pos="1715770" algn="l"/>
              </a:tabLst>
            </a:pPr>
            <a:r>
              <a:rPr lang="en-US" sz="4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tisFlh</a:t>
            </a:r>
            <a:r>
              <a:rPr lang="en-US" sz="4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neUf;fbia</a:t>
            </a:r>
            <a:r>
              <a:rPr lang="en-US" sz="4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jPu;j;jy</a:t>
            </a:r>
            <a:r>
              <a:rPr lang="en-US" sz="44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"/>
              <a:tabLst>
                <a:tab pos="1715770" algn="l"/>
              </a:tabLst>
            </a:pPr>
            <a:r>
              <a:rPr lang="en-US" sz="4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fpAghtpd</a:t>
            </a:r>
            <a:r>
              <a:rPr lang="en-US" sz="4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VTfid</a:t>
            </a:r>
            <a:r>
              <a:rPr lang="en-US" sz="4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neUf;fbia</a:t>
            </a:r>
            <a:r>
              <a:rPr lang="en-US" sz="4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jPu;j;jy</a:t>
            </a:r>
            <a:r>
              <a:rPr lang="en-US" sz="4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865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035" y="465891"/>
            <a:ext cx="11180190" cy="148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rkhjhdj;ij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ghJfhg;gjw;fhf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vLf;fg;gLk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4000" b="1" dirty="0" smtClean="0">
              <a:latin typeface="Kalaha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4000" b="1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eltbf;iffs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4718" y="2522241"/>
            <a:ext cx="11180189" cy="2835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715770" algn="l"/>
              </a:tabLst>
            </a:pP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nghUshjhu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jil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tpjpj;jy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571500" marR="0" lvl="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715770" algn="l"/>
              </a:tabLst>
            </a:pP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mZ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MAjq;fis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fl;Lg;gLj;j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eltbf;if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vLj;jy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571500" marR="0" lvl="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715770" algn="l"/>
              </a:tabLst>
            </a:pP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rkhjhdg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gilia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&lt;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LgLj;jy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571500" marR="0" lvl="0" indent="-5715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2200"/>
              <a:buFont typeface="Wingdings" panose="05000000000000000000" pitchFamily="2" charset="2"/>
              <a:buChar char="q"/>
              <a:tabLst>
                <a:tab pos="1715770" algn="l"/>
              </a:tabLst>
            </a:pPr>
            <a:r>
              <a:rPr lang="en-US" sz="3200" dirty="0" err="1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Ngr;R</a:t>
            </a:r>
            <a:r>
              <a:rPr lang="en-US" sz="32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thu;j;ijfs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%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yk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gpur;rpidfSf;F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jPu;T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fhzy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30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656" y="1059615"/>
            <a:ext cx="11745797" cy="5310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Kjyhk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eilngw;w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fhy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tiuaiw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Kjyhk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eilngWtjw;fhd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fhuzq;fs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4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el;G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mzp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kj;jpa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ty;yuR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mzp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Mfpa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gpupTfspy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,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Ue;J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t;tpU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ehLfis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cjhuzkhfj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Kjyhk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Aj;jk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Vw;gLtjw;fhd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Kf;fpa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fhuzk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my;Nr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nyhiwd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gpur;rpid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vd;why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Kjyhk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Aj;jk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Vw;gLtjw;fhd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cldb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fhuzk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Kjyhk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Aj;jj;jpy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mnkupf;fh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njhlu;G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gLtjw;F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fhuzk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Kjyhk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Aj;jj;jpd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tpisTfs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3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Kjyhk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Wjpapy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ifrhj;jplg;gl;l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xg;ge;jk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Ntu;Nry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;];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xg;ge;jj;jpd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%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jz;lid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toq;fg;gl;l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1140" y="409390"/>
            <a:ext cx="1505540" cy="4737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tpdhf;fs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91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657" y="297616"/>
            <a:ext cx="11745797" cy="6145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Kjyhk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cyfg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Nghupd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cUthd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Gjpa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2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ru;tNjr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rq;fj;ij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cUthf;Ftjw;F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Kd;dpd;W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cioj;jtu;fs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ahu;?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ru;tNrr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rq;fj;jpd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Muk;g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cWg;gpdu;fs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vj;jid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ru;tNrr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rq;fj;jpd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Nehf;fq;fs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2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ru;tNrr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rq;fk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Njhy;tp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ngw;wikf;fhd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fhuzq;fs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2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16. ,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uz;lhk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eilngw;w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fhy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tiwaiu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ahJ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17. ,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uz;lhk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Aj;jj;jpw;fhd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fhuzq;fs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3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tabLst>
                <a:tab pos="1715770" algn="l"/>
              </a:tabLst>
            </a:pP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18. ,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uz;lhk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Vw;gl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gpujhdkhf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Ue;jtu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mNlhy;g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tabLst>
                <a:tab pos="1715770" algn="l"/>
              </a:tabLst>
            </a:pP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`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pl;yu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Mthu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tabLst>
                <a:tab pos="1715770" algn="l"/>
              </a:tabLs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m.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Nehf;fk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    M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E}y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   ,. ,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ufrpa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nghyp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    &lt;. ,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ufrpa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uhZtk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tabLst>
                <a:tab pos="1715770" algn="l"/>
              </a:tabLs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tabLst>
                <a:tab pos="1715770" algn="l"/>
              </a:tabLst>
            </a:pP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19. ,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uz;lhk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Vw;gLtjw;fhd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gpujhd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fhuzk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ahJ</a:t>
            </a:r>
            <a:r>
              <a:rPr lang="en-US" sz="24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tabLst>
                <a:tab pos="1715770" algn="l"/>
              </a:tabLst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20. ,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uz;lhk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Aj;jj;jpy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gq;Fgw;wpa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Ner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mr;R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Mfpa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tabLst>
                <a:tab pos="1715770" algn="l"/>
              </a:tabLst>
            </a:pP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gpupTfspy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,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Ue;J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,uz;L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tPjk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jUf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130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43" y="0"/>
            <a:ext cx="11734800" cy="7430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21.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ngdpNlh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Knrhypdpapd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171700" lvl="4" indent="-3429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  <a:tabLst>
                <a:tab pos="1715770" algn="l"/>
              </a:tabLst>
            </a:pP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</a:t>
            </a:r>
            <a:endParaRPr lang="en-US" sz="2400" dirty="0" smtClean="0">
              <a:solidFill>
                <a:prstClr val="black"/>
              </a:solidFill>
              <a:latin typeface="Kalaha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71700" lvl="4" indent="-3429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  <a:tabLst>
                <a:tab pos="1715770" algn="l"/>
              </a:tabLst>
            </a:pP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thrfk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171700" lvl="4" indent="-3429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  <a:tabLst>
                <a:tab pos="1715770" algn="l"/>
              </a:tabLst>
            </a:pP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gil</a:t>
            </a:r>
            <a:endParaRPr lang="en-US" sz="2400" dirty="0">
              <a:solidFill>
                <a:prstClr val="black"/>
              </a:solidFill>
              <a:latin typeface="Kalaha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22.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ag;ghd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Mf;fpukpj;j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rPdhTf;Fupa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gpuNjrk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23. ,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uz;lhk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Aj;jj;jpy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mnkupf;fh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&lt;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LgLtjw;fhd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fhuzk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24.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mnkupf;f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Fz;Lf;fs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tPrg;gl;l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g;ghDf;Fupa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efuq;fs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25. 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uz;lhk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Aj;jj;jpd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tpisTfs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4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vOJf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26.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gzpg;Nghu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vd;why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lvl="1"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27.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gzpg;Nghu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fhyj;jpy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jkJ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Kfhk;fis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ntw;wp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ngw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nra;tjw;F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Nkw;nfhs;sg;gl;l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cghaq;fs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lvl="1"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28.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mzpNruh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ehl;il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epWTtjw;F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topfhl;bahf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jpfo;e;j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e;jpa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jiytu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r>
              <a:rPr lang="en-US" sz="24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ahu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;?</a:t>
            </a:r>
            <a:endParaRPr lang="en-US" sz="2400" dirty="0">
              <a:solidFill>
                <a:prstClr val="black"/>
              </a:solidFill>
              <a:latin typeface="Kalaha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endParaRPr lang="en-US" sz="2400" dirty="0" smtClean="0">
              <a:solidFill>
                <a:prstClr val="black"/>
              </a:solidFill>
              <a:latin typeface="Kalaha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715770" algn="l"/>
              </a:tabLst>
            </a:pPr>
            <a:endParaRPr lang="en-US" sz="2400" dirty="0" smtClean="0">
              <a:solidFill>
                <a:prstClr val="black"/>
              </a:solidFill>
              <a:latin typeface="Kalaha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7172" y="268357"/>
            <a:ext cx="9174306" cy="1618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Kjyhk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Aj;jj;jpw;fhd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fhuzq;fs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930" y="2029390"/>
            <a:ext cx="11678479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</a:pP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FbNaw;wq;fs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Fwpj;j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Nghl;b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njhopy;El;g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mile;jjhy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INuhg;gpa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dj;jth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%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yk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nghUs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tpahghuk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njhlu;ghf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Vw;gl;l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N;ghl;b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</a:pP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my;Nr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nyhiud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gpur;rpid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</a:pP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N[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h;kdpia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If;fpag;gLj;Jk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eltbf;ifapd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NghJ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gpuhd;Rk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N[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h;kdpAk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gifik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ehLfshf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cUntLj;jik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"/>
            </a:pP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gpupj;jhdpa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–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N[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u;kdpa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uhZtg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N;ghl;b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929" y="4097649"/>
            <a:ext cx="1167847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</a:pP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FbNaw;w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ehLfis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cUthf;Ftjpy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Vw;gl;l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N;ghl;b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</a:pP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INuhg;gh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,U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mzpfshf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gpupjy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 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</a:pP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MAj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N;ghl;bAk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,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dthj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tsu;r;rpAk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"/>
            </a:pP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N[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h;kd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N;guuRfspd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(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nfa;ru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;)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ntspehl;L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nfhs;iffs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955" y="291682"/>
            <a:ext cx="115069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29.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rkhjhdj;ij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Vw;gLj;Jk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Nehf;fpy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,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uz;lhk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kfh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Aj;j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Kbtpy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400" dirty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Muk;gpf;fg;gl;l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mikg;G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ahJ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?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mjd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Muk;g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cWg;gpdu;fspd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vz;zpf;if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Muk;g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jiytu;fs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30. 1938 Mk;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Mz;L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 `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pl;yu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Mf;fpukpj;J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N[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u;kd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mbikg;gLj;jpa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ehL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vJ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31. `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pl;yu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Nghye;ij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Mf;fpukpj;j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NghJ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mtUf;F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vjpuhf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vOe;J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epd;w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ehLfs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400" dirty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ahit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32. `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pl;yupdhy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Muk;gpj;j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tij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Kfhk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vd;d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33.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ehrpr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thjk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;&gt;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ghrpr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thj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Kfhk;fSf;F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vjpuhf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Nghu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nra;j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ehLfs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ahit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34. 1937 Mk;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Mz;L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[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g;ghDldhd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,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ufrpa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xg;ge;jk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xd;wpy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ifr;rhj;jpl;l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 ,uz;L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ehLfSk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vit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35. N[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u;kd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;&gt; ,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j;jhyp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&gt; [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g;ghd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Mfpa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ehLfspd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jiyefuq;fspd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ngaupd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400" dirty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mbg;gilapy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Muk;gpj;j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mikg;G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vJ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36.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mbik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ehLfisf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nfhz;l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INuhg;gpa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ehLfs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3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jUf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6065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5141" y="1304917"/>
            <a:ext cx="9307288" cy="11225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3400" y="738388"/>
            <a:ext cx="11288486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37.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gpd;tUk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tpdhf;fSf;F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$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l;bypUe;J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tpilfis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Njb</a:t>
            </a:r>
            <a:r>
              <a:rPr lang="en-US" sz="2400" dirty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vOJf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900" dirty="0" smtClean="0">
              <a:solidFill>
                <a:prstClr val="black"/>
              </a:solidFill>
              <a:latin typeface="Kalaham" pitchFamily="2" charset="0"/>
              <a:cs typeface="Times New Roman" panose="02020603050405020304" pitchFamily="18" charset="0"/>
            </a:endParaRPr>
          </a:p>
          <a:p>
            <a:pPr lvl="0" algn="ctr"/>
            <a:endParaRPr lang="en-US" sz="800" dirty="0" smtClean="0">
              <a:solidFill>
                <a:prstClr val="black"/>
              </a:solidFill>
              <a:latin typeface="Kalaham" pitchFamily="2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2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`</a:t>
            </a:r>
            <a:r>
              <a:rPr lang="en-US" sz="22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pNuh`pj;Njh</a:t>
            </a:r>
            <a:r>
              <a:rPr lang="en-US" sz="22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&gt; </a:t>
            </a:r>
            <a:r>
              <a:rPr lang="en-US" sz="22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Knrhypdp</a:t>
            </a:r>
            <a:r>
              <a:rPr lang="en-US" sz="22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&gt; </a:t>
            </a:r>
            <a:r>
              <a:rPr lang="en-US" sz="22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tpd;rz;l</a:t>
            </a:r>
            <a:r>
              <a:rPr lang="en-US" sz="22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2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Nru;r;rpy</a:t>
            </a:r>
            <a:r>
              <a:rPr lang="en-US" sz="22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;&gt; </a:t>
            </a:r>
          </a:p>
          <a:p>
            <a:pPr lvl="0" algn="ctr"/>
            <a:r>
              <a:rPr lang="en-US" sz="22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nyhapl</a:t>
            </a:r>
            <a:r>
              <a:rPr lang="en-US" sz="22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N[</a:t>
            </a:r>
            <a:r>
              <a:rPr lang="en-US" sz="22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hu</a:t>
            </a:r>
            <a:r>
              <a:rPr lang="en-US" sz="22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;[;&gt;  2Mk; </a:t>
            </a:r>
            <a:r>
              <a:rPr lang="en-US" sz="22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tpy;ypak</a:t>
            </a:r>
            <a:r>
              <a:rPr lang="en-US" sz="22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;&gt; </a:t>
            </a:r>
            <a:r>
              <a:rPr lang="en-US" sz="22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nfa;ru</a:t>
            </a:r>
            <a:r>
              <a:rPr lang="en-US" sz="22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;&gt; </a:t>
            </a:r>
          </a:p>
          <a:p>
            <a:pPr lvl="0" algn="ctr"/>
            <a:r>
              <a:rPr lang="en-US" sz="22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xl;Nlhnthd</a:t>
            </a:r>
            <a:r>
              <a:rPr lang="en-US" sz="22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2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gp</a:t>
            </a:r>
            <a:r>
              <a:rPr lang="en-US" sz="22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];</a:t>
            </a:r>
            <a:r>
              <a:rPr lang="en-US" sz="22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khu;f</a:t>
            </a:r>
            <a:r>
              <a:rPr lang="en-US" sz="22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;&gt; </a:t>
            </a:r>
            <a:r>
              <a:rPr lang="en-US" sz="22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mNlhy;g</a:t>
            </a:r>
            <a:r>
              <a:rPr lang="en-US" sz="22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`</a:t>
            </a:r>
            <a:r>
              <a:rPr lang="en-US" sz="22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pl;yu</a:t>
            </a:r>
            <a:r>
              <a:rPr lang="en-US" sz="22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;&gt; N[</a:t>
            </a:r>
            <a:r>
              <a:rPr lang="en-US" sz="22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hrg</a:t>
            </a:r>
            <a:r>
              <a:rPr lang="en-US" sz="22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];</a:t>
            </a:r>
            <a:r>
              <a:rPr lang="en-US" sz="22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lhypq</a:t>
            </a:r>
            <a:r>
              <a:rPr lang="en-US" sz="20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endParaRPr lang="en-US" sz="2000" dirty="0">
              <a:solidFill>
                <a:prstClr val="black"/>
              </a:solidFill>
              <a:latin typeface="Kalaham" pitchFamily="2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rpwpa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ehLfs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gytw;iw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xd;whf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,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izj;J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N[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u;kd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vd;w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ehl;il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cUthf;fpatu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;?</a:t>
            </a:r>
          </a:p>
          <a:p>
            <a:pPr lvl="0"/>
            <a:endParaRPr lang="en-US" sz="1000" dirty="0" smtClean="0">
              <a:solidFill>
                <a:prstClr val="black"/>
              </a:solidFill>
              <a:latin typeface="Kalaham" pitchFamily="2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B</a:t>
            </a:r>
            <a:r>
              <a:rPr lang="en-US" sz="2400" dirty="0" smtClean="0">
                <a:solidFill>
                  <a:prstClr val="black"/>
                </a:solidFill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mbik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Kiwia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gpd;gw;wpa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N[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u;kd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Nguurd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ahu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;?</a:t>
            </a:r>
          </a:p>
          <a:p>
            <a:pPr lvl="0"/>
            <a:endParaRPr lang="en-US" sz="1000" dirty="0" smtClean="0">
              <a:solidFill>
                <a:prstClr val="black"/>
              </a:solidFill>
              <a:latin typeface="Kalaham" pitchFamily="2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C</a:t>
            </a:r>
            <a:r>
              <a:rPr lang="en-US" sz="2400" dirty="0" smtClean="0">
                <a:solidFill>
                  <a:prstClr val="black"/>
                </a:solidFill>
              </a:rPr>
              <a:t>. 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,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uz;lhk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cyf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kfh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Aj;j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Kbtpy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epge;jidapd;wp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ruzile;j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[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g;ghdpa</a:t>
            </a:r>
            <a:endParaRPr lang="en-US" sz="2400" dirty="0" smtClean="0">
              <a:solidFill>
                <a:prstClr val="black"/>
              </a:solidFill>
              <a:latin typeface="Kalaham" pitchFamily="2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Nguurd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ahu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;?</a:t>
            </a:r>
          </a:p>
          <a:p>
            <a:pPr lvl="0"/>
            <a:endParaRPr lang="en-US" sz="1000" dirty="0" smtClean="0">
              <a:solidFill>
                <a:prstClr val="black"/>
              </a:solidFill>
              <a:latin typeface="Kalaham" pitchFamily="2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. 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,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uz;lhk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cyf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kfh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Aj;jj;jpy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Ner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ehLfSf;F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jiytuhf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nrayhw;wpa</a:t>
            </a:r>
            <a:endParaRPr lang="en-US" sz="2400" dirty="0" smtClean="0">
              <a:solidFill>
                <a:prstClr val="black"/>
              </a:solidFill>
              <a:latin typeface="Kalaham" pitchFamily="2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gpupj;jhdpa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gpujku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ahu</a:t>
            </a:r>
            <a:r>
              <a:rPr lang="en-US" sz="2400" dirty="0" smtClean="0">
                <a:solidFill>
                  <a:prstClr val="black"/>
                </a:solidFill>
                <a:latin typeface="Kalaham" pitchFamily="2" charset="0"/>
                <a:cs typeface="Times New Roman" panose="02020603050405020304" pitchFamily="18" charset="0"/>
              </a:rPr>
              <a:t>;? 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2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83" y="1463788"/>
            <a:ext cx="2901913" cy="3567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669" y="1550506"/>
            <a:ext cx="3360247" cy="362778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755564" y="1053548"/>
            <a:ext cx="4493913" cy="5128592"/>
            <a:chOff x="0" y="0"/>
            <a:chExt cx="3820668" cy="3585972"/>
          </a:xfrm>
        </p:grpSpPr>
        <p:pic>
          <p:nvPicPr>
            <p:cNvPr id="5" name="Picture 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820668" cy="3585972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1816" y="51815"/>
              <a:ext cx="3663696" cy="3429000"/>
            </a:xfrm>
            <a:prstGeom prst="rect">
              <a:avLst/>
            </a:prstGeom>
          </p:spPr>
        </p:pic>
        <p:sp>
          <p:nvSpPr>
            <p:cNvPr id="7" name="Shape 181"/>
            <p:cNvSpPr/>
            <p:nvPr/>
          </p:nvSpPr>
          <p:spPr>
            <a:xfrm>
              <a:off x="39116" y="39115"/>
              <a:ext cx="3689096" cy="3454400"/>
            </a:xfrm>
            <a:custGeom>
              <a:avLst/>
              <a:gdLst/>
              <a:ahLst/>
              <a:cxnLst/>
              <a:rect l="0" t="0" r="0" b="0"/>
              <a:pathLst>
                <a:path w="3689096" h="3454400">
                  <a:moveTo>
                    <a:pt x="0" y="3454400"/>
                  </a:moveTo>
                  <a:lnTo>
                    <a:pt x="3689096" y="3454400"/>
                  </a:lnTo>
                  <a:lnTo>
                    <a:pt x="368909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2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73" y="461635"/>
            <a:ext cx="9611139" cy="628703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633528" y="461635"/>
            <a:ext cx="5266186" cy="727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1914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ruh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pNth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epfo;T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esktop\HISTORY 1\Grade 11 History images\8.3.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2" y="397566"/>
            <a:ext cx="3985259" cy="295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Admin\Desktop\HISTORY 1\Grade 11 History images\8.3.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88" y="3192380"/>
            <a:ext cx="3438938" cy="330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Admin\Desktop\HISTORY 1\Grade 11 History images\8.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426" y="318051"/>
            <a:ext cx="3292043" cy="3430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4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18252" y="387627"/>
            <a:ext cx="9124122" cy="5724938"/>
            <a:chOff x="0" y="0"/>
            <a:chExt cx="5102154" cy="2147500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2144889" y="0"/>
              <a:ext cx="996315" cy="3079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mzpfs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;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</p:txBody>
        </p:sp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3493911" y="603956"/>
              <a:ext cx="1196340" cy="4260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el;G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ehLfs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;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mzp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242711" y="1224845"/>
              <a:ext cx="924560" cy="922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N[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u;kdp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M];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jpupah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`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q;Nfup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gy;Nfupah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JUf;fp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104444" y="1281289"/>
              <a:ext cx="1997710" cy="728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gpupj;jhdpah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   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&amp;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Nkdpah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gpuhd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];       ,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j;jhyp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                   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fpuP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];        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Nru;gpah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u\;ah         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502356"/>
              <a:ext cx="1602740" cy="462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kj;jpa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INuhg;gh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ty;yuR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alaham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mzp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857955" y="135467"/>
              <a:ext cx="1293958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3160889" y="146756"/>
              <a:ext cx="1017419" cy="1027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852311" y="129822"/>
              <a:ext cx="0" cy="36957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4171244" y="152400"/>
              <a:ext cx="0" cy="43624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8" name="Straight Connector 17"/>
          <p:cNvCxnSpPr>
            <a:stCxn id="7" idx="2"/>
          </p:cNvCxnSpPr>
          <p:nvPr/>
        </p:nvCxnSpPr>
        <p:spPr>
          <a:xfrm flipH="1">
            <a:off x="3339549" y="2959214"/>
            <a:ext cx="11784" cy="7083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224288" y="3095041"/>
            <a:ext cx="11784" cy="7083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5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03639" y="332864"/>
            <a:ext cx="5500203" cy="60235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62261" y="332864"/>
            <a:ext cx="5680213" cy="60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401</TotalTime>
  <Words>1636</Words>
  <Application>Microsoft Office PowerPoint</Application>
  <PresentationFormat>Widescreen</PresentationFormat>
  <Paragraphs>236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Century Schoolbook</vt:lpstr>
      <vt:lpstr>Corbel</vt:lpstr>
      <vt:lpstr>Iskoola Pota</vt:lpstr>
      <vt:lpstr>Kalaham</vt:lpstr>
      <vt:lpstr>Symbol</vt:lpstr>
      <vt:lpstr>Times New Roman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56</cp:revision>
  <dcterms:created xsi:type="dcterms:W3CDTF">2020-08-29T09:58:02Z</dcterms:created>
  <dcterms:modified xsi:type="dcterms:W3CDTF">2020-12-13T06:00:07Z</dcterms:modified>
</cp:coreProperties>
</file>