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2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8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5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7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8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5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0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6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2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8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5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8F0D3-892F-475B-A5AC-811AE7BBF8E3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40E3-C3DA-4706-9B7D-8E5B648C5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6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si-LK" dirty="0" smtClean="0"/>
              <a:t>තොප්පි වෙළෙන්දා වෙළඳාමේ යනවා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47800"/>
            <a:ext cx="6781800" cy="507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2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si-LK" dirty="0" smtClean="0"/>
              <a:t>අභ්‍යාස - 2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229600" cy="35814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si-LK" dirty="0" smtClean="0"/>
              <a:t>ඔබ දන්නා කතාවක් /අත්දැකීමක් තෝරා ගන්න.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i-LK" dirty="0">
                <a:solidFill>
                  <a:prstClr val="black">
                    <a:tint val="75000"/>
                  </a:prstClr>
                </a:solidFill>
                <a:latin typeface="Iskoola Pota" pitchFamily="34" charset="0"/>
                <a:cs typeface="Iskoola Pota" pitchFamily="34" charset="0"/>
              </a:rPr>
              <a:t>නාට්‍යෝචිත අවස්ථ</a:t>
            </a:r>
            <a:r>
              <a:rPr lang="si-LK" dirty="0" smtClean="0">
                <a:solidFill>
                  <a:prstClr val="black">
                    <a:tint val="75000"/>
                  </a:prstClr>
                </a:solidFill>
                <a:latin typeface="Iskoola Pota" pitchFamily="34" charset="0"/>
                <a:cs typeface="Iskoola Pota" pitchFamily="34" charset="0"/>
              </a:rPr>
              <a:t>ා අවස්ථා පෙළ ගස්වන්න.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i-LK" smtClean="0">
                <a:solidFill>
                  <a:prstClr val="black">
                    <a:tint val="75000"/>
                  </a:prstClr>
                </a:solidFill>
                <a:latin typeface="Iskoola Pota" pitchFamily="34" charset="0"/>
                <a:cs typeface="Iskoola Pota" pitchFamily="34" charset="0"/>
              </a:rPr>
              <a:t>ඒ ඒ අවස්ථාවට දෙබස් නිර්මාණය කරන්න.</a:t>
            </a:r>
            <a:endParaRPr lang="si-LK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18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i-LK" dirty="0" smtClean="0"/>
              <a:t>ඇවිදල ඇවිදල මහන්සියට ගසක් යට වාඩි වුණා. ඔහුට නින්ද ගියා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52600"/>
            <a:ext cx="8401050" cy="4267200"/>
          </a:xfrm>
        </p:spPr>
      </p:pic>
    </p:spTree>
    <p:extLst>
      <p:ext uri="{BB962C8B-B14F-4D97-AF65-F5344CB8AC3E}">
        <p14:creationId xmlns:p14="http://schemas.microsoft.com/office/powerpoint/2010/main" val="39384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i-LK" dirty="0" smtClean="0"/>
              <a:t>ඒ වෙලාවෙ වඳුරො ගහෙන් බැහැළ තොප්පි දාගෙන ගහට නැග්ගා.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6858000" cy="4953000"/>
          </a:xfrm>
        </p:spPr>
      </p:pic>
    </p:spTree>
    <p:extLst>
      <p:ext uri="{BB962C8B-B14F-4D97-AF65-F5344CB8AC3E}">
        <p14:creationId xmlns:p14="http://schemas.microsoft.com/office/powerpoint/2010/main" val="395940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dirty="0" smtClean="0"/>
              <a:t>ඊට පස්සෙ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47800"/>
            <a:ext cx="6248400" cy="5086350"/>
          </a:xfrm>
        </p:spPr>
      </p:pic>
    </p:spTree>
    <p:extLst>
      <p:ext uri="{BB962C8B-B14F-4D97-AF65-F5344CB8AC3E}">
        <p14:creationId xmlns:p14="http://schemas.microsoft.com/office/powerpoint/2010/main" val="17162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i-LK" dirty="0" smtClean="0"/>
              <a:t>වෙළෙන්දා ඇහැරල බලන කොට වඳුරො තොප්පි දාගෙන උජාරුවට ඉන්නවා.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24000"/>
            <a:ext cx="6858000" cy="5136880"/>
          </a:xfrm>
        </p:spPr>
      </p:pic>
    </p:spTree>
    <p:extLst>
      <p:ext uri="{BB962C8B-B14F-4D97-AF65-F5344CB8AC3E}">
        <p14:creationId xmlns:p14="http://schemas.microsoft.com/office/powerpoint/2010/main" val="197982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i-LK" sz="3600" dirty="0" smtClean="0"/>
              <a:t>නුවණක්කාර වෙළෙන්දා තමාගේ හිසේ තිබුණු තොප්පිය ගළවල විසි කළා. වඳුරොත් තොප්පි විසි කළා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0"/>
            <a:ext cx="5257800" cy="4630153"/>
          </a:xfrm>
        </p:spPr>
      </p:pic>
    </p:spTree>
    <p:extLst>
      <p:ext uri="{BB962C8B-B14F-4D97-AF65-F5344CB8AC3E}">
        <p14:creationId xmlns:p14="http://schemas.microsoft.com/office/powerpoint/2010/main" val="37975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i-LK" dirty="0" smtClean="0"/>
              <a:t>අන්තිමට වෙළෙන්දා තොප්පි ටික අහුළ ගෙන ආපහු වෙළඳාමේ ගියා.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524000"/>
            <a:ext cx="6934200" cy="5193956"/>
          </a:xfrm>
        </p:spPr>
      </p:pic>
    </p:spTree>
    <p:extLst>
      <p:ext uri="{BB962C8B-B14F-4D97-AF65-F5344CB8AC3E}">
        <p14:creationId xmlns:p14="http://schemas.microsoft.com/office/powerpoint/2010/main" val="4862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1470025"/>
          </a:xfrm>
        </p:spPr>
        <p:txBody>
          <a:bodyPr/>
          <a:lstStyle/>
          <a:p>
            <a:r>
              <a:rPr lang="si-LK" dirty="0" smtClean="0"/>
              <a:t>නාට්‍යෝචිත අවස්ථාවක් යනු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534400" cy="4267200"/>
          </a:xfrm>
        </p:spPr>
        <p:txBody>
          <a:bodyPr/>
          <a:lstStyle/>
          <a:p>
            <a:pPr marL="457200" indent="-457200">
              <a:buFont typeface="Wingdings" pitchFamily="2" charset="2"/>
              <a:buChar char="v"/>
            </a:pPr>
            <a:r>
              <a:rPr lang="si-LK" dirty="0" smtClean="0">
                <a:latin typeface="Iskoola Pota" pitchFamily="34" charset="0"/>
                <a:cs typeface="Iskoola Pota" pitchFamily="34" charset="0"/>
              </a:rPr>
              <a:t>කුතුහළය දනවන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si-LK" dirty="0" smtClean="0">
                <a:latin typeface="Iskoola Pota" pitchFamily="34" charset="0"/>
                <a:cs typeface="Iskoola Pota" pitchFamily="34" charset="0"/>
              </a:rPr>
              <a:t>කුමකින් කුමක්වේදැයි සිතා ගැනීමට නොහැකි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si-LK" dirty="0" smtClean="0">
                <a:latin typeface="Iskoola Pota" pitchFamily="34" charset="0"/>
                <a:cs typeface="Iskoola Pota" pitchFamily="34" charset="0"/>
              </a:rPr>
              <a:t>ගැටුම් සහිත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si-LK" dirty="0" smtClean="0">
                <a:latin typeface="Iskoola Pota" pitchFamily="34" charset="0"/>
                <a:cs typeface="Iskoola Pota" pitchFamily="34" charset="0"/>
              </a:rPr>
              <a:t>ප්‍රේක්ෂක අවධානය ප්‍රබල ව යොමු වන</a:t>
            </a:r>
          </a:p>
          <a:p>
            <a:r>
              <a:rPr lang="si-LK" dirty="0" smtClean="0">
                <a:latin typeface="Iskoola Pota" pitchFamily="34" charset="0"/>
                <a:cs typeface="Iskoola Pota" pitchFamily="34" charset="0"/>
              </a:rPr>
              <a:t>අවස්ථාවන් නාට්‍යෝචිත අවස්ථා ලෙස සැලකේ.</a:t>
            </a:r>
          </a:p>
          <a:p>
            <a:r>
              <a:rPr lang="si-LK" dirty="0" smtClean="0">
                <a:latin typeface="Iskoola Pota" pitchFamily="34" charset="0"/>
                <a:cs typeface="Iskoola Pota" pitchFamily="34" charset="0"/>
              </a:rPr>
              <a:t>උදා - වඳුරන් තොප්පි දාගෙන ගසේ සිටින අවස්ථාව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dirty="0">
              <a:latin typeface="Iskoola Pota" pitchFamily="34" charset="0"/>
              <a:cs typeface="Iskoola Po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09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1"/>
            <a:ext cx="7772400" cy="838200"/>
          </a:xfrm>
        </p:spPr>
        <p:txBody>
          <a:bodyPr/>
          <a:lstStyle/>
          <a:p>
            <a:r>
              <a:rPr lang="si-LK" dirty="0" smtClean="0"/>
              <a:t>අභ්‍යාස - 1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09800"/>
            <a:ext cx="8610600" cy="3429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itchFamily="2" charset="2"/>
              <a:buChar char="§"/>
            </a:pPr>
            <a:r>
              <a:rPr lang="si-LK" dirty="0" smtClean="0"/>
              <a:t>නාට්‍ය සඳහා ඉහත පින්තූර අධ්‍යයනය කරන්න.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si-LK" dirty="0" smtClean="0"/>
              <a:t>ඒ ඒ පින්තූරය සඳහා දෙබස් නිර්මාණය කරන්න.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si-LK" dirty="0" smtClean="0"/>
              <a:t>වෙළෙන්දා හා වඳුරන් අතර කතා බහක් ගොඩනගන්න.(පාඩමේ ඇති ආකාරය නොසලකන්න)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si-LK" dirty="0" smtClean="0"/>
              <a:t>ඒ ඒ චරිතයට උචිත පරිදි දෙබස් උච්චාරණය කරන්න.</a:t>
            </a:r>
          </a:p>
          <a:p>
            <a:pPr algn="l"/>
            <a:endParaRPr lang="si-LK" dirty="0" smtClean="0"/>
          </a:p>
          <a:p>
            <a:pPr marL="457200" indent="-457200" algn="l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5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584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තොප්පි වෙළෙන්දා වෙළඳාමේ යනවා</vt:lpstr>
      <vt:lpstr>ඇවිදල ඇවිදල මහන්සියට ගසක් යට වාඩි වුණා. ඔහුට නින්ද ගියා</vt:lpstr>
      <vt:lpstr>ඒ වෙලාවෙ වඳුරො ගහෙන් බැහැළ තොප්පි දාගෙන ගහට නැග්ගා.</vt:lpstr>
      <vt:lpstr>ඊට පස්සෙ</vt:lpstr>
      <vt:lpstr>වෙළෙන්දා ඇහැරල බලන කොට වඳුරො තොප්පි දාගෙන උජාරුවට ඉන්නවා.</vt:lpstr>
      <vt:lpstr>නුවණක්කාර වෙළෙන්දා තමාගේ හිසේ තිබුණු තොප්පිය ගළවල විසි කළා. වඳුරොත් තොප්පි විසි කළා</vt:lpstr>
      <vt:lpstr>අන්තිමට වෙළෙන්දා තොප්පි ටික අහුළ ගෙන ආපහු වෙළඳාමේ ගියා.</vt:lpstr>
      <vt:lpstr>නාට්‍යෝචිත අවස්ථාවක් යනු</vt:lpstr>
      <vt:lpstr>අභ්‍යාස - 1</vt:lpstr>
      <vt:lpstr>අභ්‍යාස - 2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තොප්පි වෙළෙන්දා</dc:title>
  <dc:creator>abc</dc:creator>
  <cp:lastModifiedBy>abc</cp:lastModifiedBy>
  <cp:revision>6</cp:revision>
  <dcterms:created xsi:type="dcterms:W3CDTF">2021-05-24T08:51:17Z</dcterms:created>
  <dcterms:modified xsi:type="dcterms:W3CDTF">2021-06-11T13:04:22Z</dcterms:modified>
</cp:coreProperties>
</file>