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2670" y="-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58136-EAB6-4B3E-82B2-0D20D2027904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380AC-AC1F-4898-A082-11F91C832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021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58136-EAB6-4B3E-82B2-0D20D2027904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380AC-AC1F-4898-A082-11F91C832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069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58136-EAB6-4B3E-82B2-0D20D2027904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380AC-AC1F-4898-A082-11F91C832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898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58136-EAB6-4B3E-82B2-0D20D2027904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380AC-AC1F-4898-A082-11F91C832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781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58136-EAB6-4B3E-82B2-0D20D2027904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380AC-AC1F-4898-A082-11F91C832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753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58136-EAB6-4B3E-82B2-0D20D2027904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380AC-AC1F-4898-A082-11F91C832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391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58136-EAB6-4B3E-82B2-0D20D2027904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380AC-AC1F-4898-A082-11F91C832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628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58136-EAB6-4B3E-82B2-0D20D2027904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380AC-AC1F-4898-A082-11F91C832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723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58136-EAB6-4B3E-82B2-0D20D2027904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380AC-AC1F-4898-A082-11F91C832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450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58136-EAB6-4B3E-82B2-0D20D2027904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380AC-AC1F-4898-A082-11F91C832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389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58136-EAB6-4B3E-82B2-0D20D2027904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380AC-AC1F-4898-A082-11F91C832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322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558136-EAB6-4B3E-82B2-0D20D2027904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380AC-AC1F-4898-A082-11F91C832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662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28601"/>
            <a:ext cx="6172200" cy="914399"/>
          </a:xfrm>
        </p:spPr>
        <p:txBody>
          <a:bodyPr>
            <a:normAutofit/>
          </a:bodyPr>
          <a:lstStyle/>
          <a:p>
            <a:r>
              <a:rPr lang="en-US" sz="3600" dirty="0" err="1" smtClean="0">
                <a:solidFill>
                  <a:srgbClr val="FF0000"/>
                </a:solidFill>
                <a:latin typeface="FMAbhaya" pitchFamily="2" charset="0"/>
              </a:rPr>
              <a:t>mßirh</a:t>
            </a:r>
            <a:r>
              <a:rPr lang="en-US" sz="3600" dirty="0" smtClean="0">
                <a:solidFill>
                  <a:srgbClr val="FF0000"/>
                </a:solidFill>
                <a:latin typeface="FMAbhaya" pitchFamily="2" charset="0"/>
              </a:rPr>
              <a:t> - 4fY%aKsh</a:t>
            </a:r>
            <a:endParaRPr lang="en-US" sz="3600" dirty="0">
              <a:solidFill>
                <a:srgbClr val="FF0000"/>
              </a:solidFill>
              <a:latin typeface="FMAbhaya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447800"/>
            <a:ext cx="6172200" cy="7086600"/>
          </a:xfrm>
        </p:spPr>
        <p:txBody>
          <a:bodyPr>
            <a:norm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FMAbhaya" pitchFamily="2" charset="0"/>
              </a:rPr>
              <a:t>w</a:t>
            </a:r>
            <a:r>
              <a:rPr lang="en-US" sz="2800" dirty="0" err="1" smtClean="0">
                <a:solidFill>
                  <a:srgbClr val="FF0000"/>
                </a:solidFill>
                <a:latin typeface="FMAbhaya" pitchFamily="2" charset="0"/>
              </a:rPr>
              <a:t>fma</a:t>
            </a:r>
            <a:r>
              <a:rPr lang="en-US" sz="2800" dirty="0" smtClean="0">
                <a:solidFill>
                  <a:srgbClr val="FF0000"/>
                </a:solidFill>
                <a:latin typeface="FMAbhaya" pitchFamily="2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FMAbhaya" pitchFamily="2" charset="0"/>
              </a:rPr>
              <a:t>wdydr</a:t>
            </a:r>
            <a:r>
              <a:rPr lang="en-US" sz="2800" dirty="0" smtClean="0">
                <a:solidFill>
                  <a:srgbClr val="FF0000"/>
                </a:solidFill>
                <a:latin typeface="FMAbhaya" pitchFamily="2" charset="0"/>
              </a:rPr>
              <a:t> - </a:t>
            </a:r>
            <a:r>
              <a:rPr lang="en-US" sz="2800" dirty="0" err="1" smtClean="0">
                <a:solidFill>
                  <a:srgbClr val="FF0000"/>
                </a:solidFill>
                <a:latin typeface="FMAbhaya" pitchFamily="2" charset="0"/>
              </a:rPr>
              <a:t>úIh</a:t>
            </a:r>
            <a:r>
              <a:rPr lang="en-US" sz="2800" dirty="0" smtClean="0">
                <a:solidFill>
                  <a:srgbClr val="FF0000"/>
                </a:solidFill>
                <a:latin typeface="FMAbhaya" pitchFamily="2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FMAbhaya" pitchFamily="2" charset="0"/>
              </a:rPr>
              <a:t>iu.dó</a:t>
            </a:r>
            <a:r>
              <a:rPr lang="en-US" sz="2800" dirty="0" smtClean="0">
                <a:solidFill>
                  <a:srgbClr val="FF0000"/>
                </a:solidFill>
                <a:latin typeface="FMAbhaya" pitchFamily="2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FMAbhaya" pitchFamily="2" charset="0"/>
              </a:rPr>
              <a:t>l%sldrlu</a:t>
            </a:r>
            <a:endParaRPr lang="en-US" sz="2800" dirty="0" smtClean="0">
              <a:solidFill>
                <a:srgbClr val="FF0000"/>
              </a:solidFill>
              <a:latin typeface="FMAbhaya" pitchFamily="2" charset="0"/>
            </a:endParaRPr>
          </a:p>
          <a:p>
            <a:pPr algn="l"/>
            <a:endParaRPr lang="en-US" sz="2400" dirty="0" smtClean="0">
              <a:solidFill>
                <a:schemeClr val="tx1"/>
              </a:solidFill>
              <a:latin typeface="FMAbhaya" pitchFamily="2" charset="0"/>
            </a:endParaRP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FMAbhaya" pitchFamily="2" charset="0"/>
              </a:rPr>
              <a:t>1 </a:t>
            </a:r>
            <a:r>
              <a:rPr lang="en-US" sz="2400" dirty="0" err="1" smtClean="0">
                <a:solidFill>
                  <a:schemeClr val="tx1"/>
                </a:solidFill>
                <a:latin typeface="FMAbhaya" pitchFamily="2" charset="0"/>
              </a:rPr>
              <a:t>foys</a:t>
            </a:r>
            <a:r>
              <a:rPr lang="en-US" sz="2400" dirty="0">
                <a:solidFill>
                  <a:schemeClr val="tx1"/>
                </a:solidFill>
                <a:latin typeface="FMAbhaya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FMAbhaya" pitchFamily="2" charset="0"/>
              </a:rPr>
              <a:t>fldia</a:t>
            </a:r>
            <a:r>
              <a:rPr lang="en-US" sz="2400" dirty="0" smtClean="0">
                <a:solidFill>
                  <a:schemeClr val="tx1"/>
                </a:solidFill>
                <a:latin typeface="FMAbhaya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FMAbhaya" pitchFamily="2" charset="0"/>
              </a:rPr>
              <a:t>weg</a:t>
            </a:r>
            <a:r>
              <a:rPr lang="en-US" sz="2400" dirty="0" smtClean="0">
                <a:solidFill>
                  <a:schemeClr val="tx1"/>
                </a:solidFill>
                <a:latin typeface="FMAbhaya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FMAbhaya" pitchFamily="2" charset="0"/>
              </a:rPr>
              <a:t>wuq</a:t>
            </a:r>
            <a:r>
              <a:rPr lang="en-US" sz="2400" dirty="0" smtClean="0">
                <a:solidFill>
                  <a:schemeClr val="tx1"/>
                </a:solidFill>
                <a:latin typeface="FMAbhaya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FMAbhaya" pitchFamily="2" charset="0"/>
              </a:rPr>
              <a:t>ñßia</a:t>
            </a:r>
            <a:r>
              <a:rPr lang="en-US" sz="2400" dirty="0" smtClean="0">
                <a:solidFill>
                  <a:schemeClr val="tx1"/>
                </a:solidFill>
                <a:latin typeface="FMAbhaya" pitchFamily="2" charset="0"/>
              </a:rPr>
              <a:t> .</a:t>
            </a:r>
            <a:r>
              <a:rPr lang="en-US" sz="2400" dirty="0" err="1" smtClean="0">
                <a:solidFill>
                  <a:schemeClr val="tx1"/>
                </a:solidFill>
                <a:latin typeface="FMAbhaya" pitchFamily="2" charset="0"/>
              </a:rPr>
              <a:t>ïñßia</a:t>
            </a:r>
            <a:r>
              <a:rPr lang="en-US" sz="2400" dirty="0" smtClean="0">
                <a:solidFill>
                  <a:schemeClr val="tx1"/>
                </a:solidFill>
                <a:latin typeface="FMAbhaya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FMAbhaya" pitchFamily="2" charset="0"/>
              </a:rPr>
              <a:t>wkakdis</a:t>
            </a:r>
            <a:r>
              <a:rPr lang="en-US" sz="2400" dirty="0" smtClean="0">
                <a:solidFill>
                  <a:schemeClr val="tx1"/>
                </a:solidFill>
                <a:latin typeface="FMAbhaya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FMAbhaya" pitchFamily="2" charset="0"/>
              </a:rPr>
              <a:t>hk</a:t>
            </a:r>
            <a:r>
              <a:rPr lang="en-US" sz="2400" dirty="0" smtClean="0">
                <a:solidFill>
                  <a:schemeClr val="tx1"/>
                </a:solidFill>
                <a:latin typeface="FMAbhaya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FMAbhaya" pitchFamily="2" charset="0"/>
              </a:rPr>
              <a:t>wdydr</a:t>
            </a:r>
            <a:r>
              <a:rPr lang="en-US" sz="2400" dirty="0" smtClean="0">
                <a:solidFill>
                  <a:schemeClr val="tx1"/>
                </a:solidFill>
                <a:latin typeface="FMAbhaya" pitchFamily="2" charset="0"/>
              </a:rPr>
              <a:t> j¾. </a:t>
            </a:r>
            <a:r>
              <a:rPr lang="en-US" sz="2400" dirty="0" err="1" smtClean="0">
                <a:solidFill>
                  <a:schemeClr val="tx1"/>
                </a:solidFill>
                <a:latin typeface="FMAbhaya" pitchFamily="2" charset="0"/>
              </a:rPr>
              <a:t>Fidhd</a:t>
            </a:r>
            <a:r>
              <a:rPr lang="en-US" sz="2400" dirty="0" smtClean="0">
                <a:solidFill>
                  <a:schemeClr val="tx1"/>
                </a:solidFill>
                <a:latin typeface="FMAbhaya" pitchFamily="2" charset="0"/>
              </a:rPr>
              <a:t> .</a:t>
            </a:r>
            <a:r>
              <a:rPr lang="en-US" sz="2400" dirty="0" err="1" smtClean="0">
                <a:solidFill>
                  <a:schemeClr val="tx1"/>
                </a:solidFill>
                <a:latin typeface="FMAbhaya" pitchFamily="2" charset="0"/>
              </a:rPr>
              <a:t>kak</a:t>
            </a:r>
            <a:endParaRPr lang="en-US" sz="2400" dirty="0" smtClean="0">
              <a:solidFill>
                <a:schemeClr val="tx1"/>
              </a:solidFill>
              <a:latin typeface="FMAbhaya" pitchFamily="2" charset="0"/>
            </a:endParaRPr>
          </a:p>
          <a:p>
            <a:pPr algn="l"/>
            <a:endParaRPr lang="en-US" sz="2400" dirty="0" smtClean="0">
              <a:solidFill>
                <a:schemeClr val="tx1"/>
              </a:solidFill>
              <a:latin typeface="FMAbhaya" pitchFamily="2" charset="0"/>
            </a:endParaRP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FMAbhaya" pitchFamily="2" charset="0"/>
              </a:rPr>
              <a:t>2 </a:t>
            </a:r>
            <a:r>
              <a:rPr lang="en-US" sz="2400" dirty="0" err="1" smtClean="0">
                <a:solidFill>
                  <a:schemeClr val="tx1"/>
                </a:solidFill>
                <a:latin typeface="FMAbhaya" pitchFamily="2" charset="0"/>
              </a:rPr>
              <a:t>tajd</a:t>
            </a:r>
            <a:r>
              <a:rPr lang="en-US" sz="2400" dirty="0" smtClean="0">
                <a:solidFill>
                  <a:schemeClr val="tx1"/>
                </a:solidFill>
                <a:latin typeface="FMAbhaya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FMAbhaya" pitchFamily="2" charset="0"/>
              </a:rPr>
              <a:t>l,a;nd</a:t>
            </a:r>
            <a:r>
              <a:rPr lang="en-US" sz="2400" dirty="0" smtClean="0">
                <a:solidFill>
                  <a:schemeClr val="tx1"/>
                </a:solidFill>
                <a:latin typeface="FMAbhaya" pitchFamily="2" charset="0"/>
              </a:rPr>
              <a:t> .</a:t>
            </a:r>
            <a:r>
              <a:rPr lang="en-US" sz="2400" dirty="0" err="1" smtClean="0">
                <a:solidFill>
                  <a:schemeClr val="tx1"/>
                </a:solidFill>
                <a:latin typeface="FMAbhaya" pitchFamily="2" charset="0"/>
              </a:rPr>
              <a:t>ekSug</a:t>
            </a:r>
            <a:r>
              <a:rPr lang="en-US" sz="2400" dirty="0" smtClean="0">
                <a:solidFill>
                  <a:schemeClr val="tx1"/>
                </a:solidFill>
                <a:latin typeface="FMAbhaya" pitchFamily="2" charset="0"/>
              </a:rPr>
              <a:t> l&lt; </a:t>
            </a:r>
            <a:r>
              <a:rPr lang="en-US" sz="2400" dirty="0" err="1" smtClean="0">
                <a:solidFill>
                  <a:schemeClr val="tx1"/>
                </a:solidFill>
                <a:latin typeface="FMAbhaya" pitchFamily="2" charset="0"/>
              </a:rPr>
              <a:t>yels</a:t>
            </a:r>
            <a:r>
              <a:rPr lang="en-US" sz="2400" dirty="0" smtClean="0">
                <a:solidFill>
                  <a:schemeClr val="tx1"/>
                </a:solidFill>
                <a:latin typeface="FMAbhaya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FMAbhaya" pitchFamily="2" charset="0"/>
              </a:rPr>
              <a:t>foaj,a</a:t>
            </a:r>
            <a:r>
              <a:rPr lang="en-US" sz="2400" dirty="0" smtClean="0">
                <a:solidFill>
                  <a:schemeClr val="tx1"/>
                </a:solidFill>
                <a:latin typeface="FMAbhaya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FMAbhaya" pitchFamily="2" charset="0"/>
              </a:rPr>
              <a:t>jeäysáhka</a:t>
            </a:r>
            <a:r>
              <a:rPr lang="en-US" sz="2400" dirty="0" smtClean="0">
                <a:solidFill>
                  <a:schemeClr val="tx1"/>
                </a:solidFill>
                <a:latin typeface="FMAbhaya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FMAbhaya" pitchFamily="2" charset="0"/>
              </a:rPr>
              <a:t>iu</a:t>
            </a:r>
            <a:r>
              <a:rPr lang="en-US" sz="2400" dirty="0" smtClean="0">
                <a:solidFill>
                  <a:schemeClr val="tx1"/>
                </a:solidFill>
                <a:latin typeface="FMAbhaya" pitchFamily="2" charset="0"/>
              </a:rPr>
              <a:t>. </a:t>
            </a:r>
            <a:r>
              <a:rPr lang="en-US" sz="2400" dirty="0" err="1" smtClean="0">
                <a:solidFill>
                  <a:schemeClr val="tx1"/>
                </a:solidFill>
                <a:latin typeface="FMAbhaya" pitchFamily="2" charset="0"/>
              </a:rPr>
              <a:t>idlÉPd</a:t>
            </a:r>
            <a:r>
              <a:rPr lang="en-US" sz="2400" dirty="0" smtClean="0">
                <a:solidFill>
                  <a:schemeClr val="tx1"/>
                </a:solidFill>
                <a:latin typeface="FMAbhaya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FMAbhaya" pitchFamily="2" charset="0"/>
              </a:rPr>
              <a:t>lrkak</a:t>
            </a:r>
            <a:endParaRPr lang="en-US" sz="2400" dirty="0" smtClean="0">
              <a:solidFill>
                <a:schemeClr val="tx1"/>
              </a:solidFill>
              <a:latin typeface="FMAbhaya" pitchFamily="2" charset="0"/>
            </a:endParaRP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FMAbhaya" pitchFamily="2" charset="0"/>
              </a:rPr>
              <a:t> 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FMAbhaya" pitchFamily="2" charset="0"/>
              </a:rPr>
              <a:t>3 </a:t>
            </a:r>
            <a:r>
              <a:rPr lang="en-US" sz="2400" dirty="0" err="1" smtClean="0">
                <a:solidFill>
                  <a:schemeClr val="tx1"/>
                </a:solidFill>
                <a:latin typeface="FMAbhaya" pitchFamily="2" charset="0"/>
              </a:rPr>
              <a:t>leu;s</a:t>
            </a:r>
            <a:r>
              <a:rPr lang="en-US" sz="2400" dirty="0" smtClean="0">
                <a:solidFill>
                  <a:schemeClr val="tx1"/>
                </a:solidFill>
                <a:latin typeface="FMAbhaya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FMAbhaya" pitchFamily="2" charset="0"/>
              </a:rPr>
              <a:t>wdydr</a:t>
            </a:r>
            <a:r>
              <a:rPr lang="en-US" sz="2400" dirty="0" smtClean="0">
                <a:solidFill>
                  <a:schemeClr val="tx1"/>
                </a:solidFill>
                <a:latin typeface="FMAbhaya" pitchFamily="2" charset="0"/>
              </a:rPr>
              <a:t> j¾. 2 la </a:t>
            </a:r>
            <a:r>
              <a:rPr lang="en-US" sz="2400" dirty="0" err="1" smtClean="0">
                <a:solidFill>
                  <a:schemeClr val="tx1"/>
                </a:solidFill>
                <a:latin typeface="FMAbhaya" pitchFamily="2" charset="0"/>
              </a:rPr>
              <a:t>f;dard</a:t>
            </a:r>
            <a:r>
              <a:rPr lang="en-US" sz="2400" dirty="0" smtClean="0">
                <a:solidFill>
                  <a:schemeClr val="tx1"/>
                </a:solidFill>
                <a:latin typeface="FMAbhaya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FMAbhaya" pitchFamily="2" charset="0"/>
              </a:rPr>
              <a:t>f.k</a:t>
            </a:r>
            <a:r>
              <a:rPr lang="en-US" sz="2400" dirty="0" smtClean="0">
                <a:solidFill>
                  <a:schemeClr val="tx1"/>
                </a:solidFill>
                <a:latin typeface="FMAbhaya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FMAbhaya" pitchFamily="2" charset="0"/>
              </a:rPr>
              <a:t>l,a;nd</a:t>
            </a:r>
            <a:r>
              <a:rPr lang="en-US" sz="2400" dirty="0" smtClean="0">
                <a:solidFill>
                  <a:schemeClr val="tx1"/>
                </a:solidFill>
                <a:latin typeface="FMAbhaya" pitchFamily="2" charset="0"/>
              </a:rPr>
              <a:t> .</a:t>
            </a:r>
            <a:r>
              <a:rPr lang="en-US" sz="2400" dirty="0" err="1" smtClean="0">
                <a:solidFill>
                  <a:schemeClr val="tx1"/>
                </a:solidFill>
                <a:latin typeface="FMAbhaya" pitchFamily="2" charset="0"/>
              </a:rPr>
              <a:t>ekSfï</a:t>
            </a:r>
            <a:r>
              <a:rPr lang="en-US" sz="2400" dirty="0" smtClean="0">
                <a:solidFill>
                  <a:schemeClr val="tx1"/>
                </a:solidFill>
                <a:latin typeface="FMAbhaya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FMAbhaya" pitchFamily="2" charset="0"/>
              </a:rPr>
              <a:t>l%u</a:t>
            </a:r>
            <a:r>
              <a:rPr lang="en-US" sz="2400" dirty="0" smtClean="0">
                <a:solidFill>
                  <a:schemeClr val="tx1"/>
                </a:solidFill>
                <a:latin typeface="FMAbhaya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FMAbhaya" pitchFamily="2" charset="0"/>
              </a:rPr>
              <a:t>w;ayod</a:t>
            </a:r>
            <a:r>
              <a:rPr lang="en-US" sz="2400" dirty="0" smtClean="0">
                <a:solidFill>
                  <a:schemeClr val="tx1"/>
                </a:solidFill>
                <a:latin typeface="FMAbhaya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FMAbhaya" pitchFamily="2" charset="0"/>
              </a:rPr>
              <a:t>n,kak</a:t>
            </a:r>
            <a:endParaRPr lang="en-US" sz="2400" dirty="0" smtClean="0">
              <a:solidFill>
                <a:schemeClr val="tx1"/>
              </a:solidFill>
              <a:latin typeface="FMAbhaya" pitchFamily="2" charset="0"/>
            </a:endParaRPr>
          </a:p>
          <a:p>
            <a:pPr algn="l"/>
            <a:endParaRPr lang="en-US" sz="2400" dirty="0">
              <a:solidFill>
                <a:schemeClr val="tx1"/>
              </a:solidFill>
              <a:latin typeface="FMAbhaya" pitchFamily="2" charset="0"/>
            </a:endParaRP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FMAbhaya" pitchFamily="2" charset="0"/>
              </a:rPr>
              <a:t>				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M.G.</a:t>
            </a:r>
            <a:r>
              <a:rPr lang="en-US" sz="2400" dirty="0" err="1" smtClean="0">
                <a:solidFill>
                  <a:schemeClr val="tx1"/>
                </a:solidFill>
                <a:latin typeface="FMAbhaya" pitchFamily="2" charset="0"/>
                <a:cs typeface="Arial" pitchFamily="34" charset="0"/>
              </a:rPr>
              <a:t>fmauYdka</a:t>
            </a:r>
            <a:r>
              <a:rPr lang="en-US" sz="2400" dirty="0" smtClean="0">
                <a:solidFill>
                  <a:schemeClr val="tx1"/>
                </a:solidFill>
                <a:latin typeface="FMAbhaya" pitchFamily="2" charset="0"/>
                <a:cs typeface="Arial" pitchFamily="34" charset="0"/>
              </a:rPr>
              <a:t>;</a:t>
            </a:r>
          </a:p>
          <a:p>
            <a:pPr algn="l"/>
            <a:r>
              <a:rPr lang="en-US" sz="2400" dirty="0">
                <a:solidFill>
                  <a:schemeClr val="tx1"/>
                </a:solidFill>
                <a:latin typeface="FMAbhaya" pitchFamily="2" charset="0"/>
                <a:cs typeface="Arial" pitchFamily="34" charset="0"/>
              </a:rPr>
              <a:t>	</a:t>
            </a:r>
            <a:r>
              <a:rPr lang="en-US" sz="2400" dirty="0" smtClean="0">
                <a:solidFill>
                  <a:schemeClr val="tx1"/>
                </a:solidFill>
                <a:latin typeface="FMAbhaya" pitchFamily="2" charset="0"/>
                <a:cs typeface="Arial" pitchFamily="34" charset="0"/>
              </a:rPr>
              <a:t>			.=re </a:t>
            </a:r>
            <a:r>
              <a:rPr lang="en-US" sz="2400" dirty="0" err="1" smtClean="0">
                <a:solidFill>
                  <a:schemeClr val="tx1"/>
                </a:solidFill>
                <a:latin typeface="FMAbhaya" pitchFamily="2" charset="0"/>
                <a:cs typeface="Arial" pitchFamily="34" charset="0"/>
              </a:rPr>
              <a:t>WmfoaYl</a:t>
            </a:r>
            <a:r>
              <a:rPr lang="en-US" sz="2400" dirty="0" smtClean="0">
                <a:solidFill>
                  <a:schemeClr val="tx1"/>
                </a:solidFill>
                <a:latin typeface="FMAbhaya" pitchFamily="2" charset="0"/>
                <a:cs typeface="Arial" pitchFamily="34" charset="0"/>
              </a:rPr>
              <a:t> </a:t>
            </a:r>
          </a:p>
          <a:p>
            <a:pPr algn="l"/>
            <a:r>
              <a:rPr lang="en-US" sz="2400" dirty="0">
                <a:solidFill>
                  <a:schemeClr val="tx1"/>
                </a:solidFill>
                <a:latin typeface="FMAbhaya" pitchFamily="2" charset="0"/>
                <a:cs typeface="Arial" pitchFamily="34" charset="0"/>
              </a:rPr>
              <a:t>	</a:t>
            </a:r>
            <a:r>
              <a:rPr lang="en-US" sz="2400" dirty="0" smtClean="0">
                <a:solidFill>
                  <a:schemeClr val="tx1"/>
                </a:solidFill>
                <a:latin typeface="FMAbhaya" pitchFamily="2" charset="0"/>
                <a:cs typeface="Arial" pitchFamily="34" charset="0"/>
              </a:rPr>
              <a:t>			</a:t>
            </a:r>
            <a:r>
              <a:rPr lang="en-US" sz="2400" dirty="0" err="1" smtClean="0">
                <a:solidFill>
                  <a:schemeClr val="tx1"/>
                </a:solidFill>
                <a:latin typeface="FMAbhaya" pitchFamily="2" charset="0"/>
                <a:cs typeface="Arial" pitchFamily="34" charset="0"/>
              </a:rPr>
              <a:t>foysTúg</a:t>
            </a:r>
            <a:r>
              <a:rPr lang="en-US" sz="2400" dirty="0" smtClean="0">
                <a:solidFill>
                  <a:schemeClr val="tx1"/>
                </a:solidFill>
                <a:latin typeface="FMAbhaya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FMAbhaya" pitchFamily="2" charset="0"/>
              </a:rPr>
              <a:t>l,dmh</a:t>
            </a:r>
            <a:endParaRPr lang="en-US" sz="2400" dirty="0" smtClean="0">
              <a:solidFill>
                <a:schemeClr val="tx1"/>
              </a:solidFill>
              <a:latin typeface="FMAbhaya" pitchFamily="2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30124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55</Words>
  <Application>Microsoft Office PowerPoint</Application>
  <PresentationFormat>A4 Paper (210x297 mm)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mßirh - 4fY%aKsh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mßirh - 4fY%aKsh</dc:title>
  <dc:creator>Father And Son</dc:creator>
  <cp:lastModifiedBy>Father And Son</cp:lastModifiedBy>
  <cp:revision>19</cp:revision>
  <dcterms:created xsi:type="dcterms:W3CDTF">2020-04-26T18:01:48Z</dcterms:created>
  <dcterms:modified xsi:type="dcterms:W3CDTF">2020-04-26T18:15:44Z</dcterms:modified>
</cp:coreProperties>
</file>