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7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C6D9-B250-4C5E-A2EB-95551F1B5E5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9587-A843-4F79-B392-DB78D825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06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C6D9-B250-4C5E-A2EB-95551F1B5E5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9587-A843-4F79-B392-DB78D825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57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C6D9-B250-4C5E-A2EB-95551F1B5E5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9587-A843-4F79-B392-DB78D825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8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C6D9-B250-4C5E-A2EB-95551F1B5E5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9587-A843-4F79-B392-DB78D825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0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C6D9-B250-4C5E-A2EB-95551F1B5E5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9587-A843-4F79-B392-DB78D825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3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C6D9-B250-4C5E-A2EB-95551F1B5E5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9587-A843-4F79-B392-DB78D825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89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C6D9-B250-4C5E-A2EB-95551F1B5E5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9587-A843-4F79-B392-DB78D825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2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C6D9-B250-4C5E-A2EB-95551F1B5E5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9587-A843-4F79-B392-DB78D825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76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C6D9-B250-4C5E-A2EB-95551F1B5E5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9587-A843-4F79-B392-DB78D825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95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C6D9-B250-4C5E-A2EB-95551F1B5E5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9587-A843-4F79-B392-DB78D825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5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C6D9-B250-4C5E-A2EB-95551F1B5E5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9587-A843-4F79-B392-DB78D825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773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4C6D9-B250-4C5E-A2EB-95551F1B5E5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99587-A843-4F79-B392-DB78D825A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7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0"/>
            <a:ext cx="6286500" cy="1905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FMAbhaya" pitchFamily="2" charset="0"/>
              </a:rPr>
              <a:t>.Ks;h-4 </a:t>
            </a:r>
            <a:r>
              <a:rPr lang="en-US" sz="3200" dirty="0" err="1" smtClean="0">
                <a:solidFill>
                  <a:srgbClr val="FF0000"/>
                </a:solidFill>
                <a:latin typeface="FMAbhaya" pitchFamily="2" charset="0"/>
              </a:rPr>
              <a:t>fY%aKsh</a:t>
            </a:r>
            <a:r>
              <a:rPr lang="en-US" sz="3200" dirty="0" smtClean="0">
                <a:solidFill>
                  <a:srgbClr val="FF0000"/>
                </a:solidFill>
                <a:latin typeface="FMAbhaya" pitchFamily="2" charset="0"/>
              </a:rPr>
              <a:t> </a:t>
            </a:r>
            <a:br>
              <a:rPr lang="en-US" sz="3200" dirty="0" smtClean="0">
                <a:solidFill>
                  <a:srgbClr val="FF0000"/>
                </a:solidFill>
                <a:latin typeface="FMAbhaya" pitchFamily="2" charset="0"/>
              </a:rPr>
            </a:br>
            <a:r>
              <a:rPr lang="en-US" sz="3200" dirty="0" err="1" smtClean="0">
                <a:solidFill>
                  <a:srgbClr val="FF0000"/>
                </a:solidFill>
                <a:latin typeface="FMAbhaya" pitchFamily="2" charset="0"/>
              </a:rPr>
              <a:t>mßudj</a:t>
            </a:r>
            <a:r>
              <a:rPr lang="en-US" sz="3200" dirty="0" smtClean="0">
                <a:solidFill>
                  <a:srgbClr val="FF0000"/>
                </a:solidFill>
                <a:latin typeface="FMAbhaya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FMAbhaya" pitchFamily="2" charset="0"/>
              </a:rPr>
              <a:t>yd</a:t>
            </a:r>
            <a:r>
              <a:rPr lang="en-US" sz="3200" dirty="0" smtClean="0">
                <a:solidFill>
                  <a:srgbClr val="FF0000"/>
                </a:solidFill>
                <a:latin typeface="FMAbhaya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FMAbhaya" pitchFamily="2" charset="0"/>
              </a:rPr>
              <a:t>Odß;dj</a:t>
            </a:r>
            <a:r>
              <a:rPr lang="en-US" sz="3200" dirty="0" smtClean="0">
                <a:solidFill>
                  <a:srgbClr val="FF0000"/>
                </a:solidFill>
                <a:latin typeface="FMAbhaya" pitchFamily="2" charset="0"/>
              </a:rPr>
              <a:t> 1-úIh </a:t>
            </a:r>
            <a:r>
              <a:rPr lang="en-US" sz="3200" dirty="0" err="1" smtClean="0">
                <a:solidFill>
                  <a:srgbClr val="FF0000"/>
                </a:solidFill>
                <a:latin typeface="FMAbhaya" pitchFamily="2" charset="0"/>
              </a:rPr>
              <a:t>iu.dó</a:t>
            </a:r>
            <a:r>
              <a:rPr lang="en-US" sz="3200" dirty="0" smtClean="0">
                <a:solidFill>
                  <a:srgbClr val="FF0000"/>
                </a:solidFill>
                <a:latin typeface="FMAbhaya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FMAbhaya" pitchFamily="2" charset="0"/>
              </a:rPr>
              <a:t>l%shdldrlu</a:t>
            </a:r>
            <a:r>
              <a:rPr lang="en-US" sz="3200" dirty="0" smtClean="0">
                <a:solidFill>
                  <a:srgbClr val="FF0000"/>
                </a:solidFill>
                <a:latin typeface="FMAbhaya" pitchFamily="2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FMAbhaya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FMAbhaya" pitchFamily="2" charset="0"/>
              </a:rPr>
              <a:t> </a:t>
            </a:r>
            <a:endParaRPr lang="en-US" sz="3200" dirty="0">
              <a:solidFill>
                <a:srgbClr val="FF0000"/>
              </a:solidFill>
              <a:latin typeface="FMAbhaya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6248400" cy="77724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wjYH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iïm;a-ñ,s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,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Sgr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100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Ndckhla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,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Sgrfha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fnda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;,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hla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ñ,s,Sgr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m%udK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w,a,k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úúO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;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rfï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Ndck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lsysmhla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1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ñ,s,Sgr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100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Ndckfhka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,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Sgrfha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Ndckh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c,fhka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mqrjkak</a:t>
            </a:r>
            <a:r>
              <a:rPr lang="en-US" sz="2400" dirty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jdr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.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Kk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.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Kka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lrkak</a:t>
            </a:r>
            <a:endParaRPr lang="en-US" sz="2400" dirty="0" smtClean="0">
              <a:solidFill>
                <a:schemeClr val="tx1"/>
              </a:solidFill>
              <a:latin typeface="FMAbhaya" pitchFamily="2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FMAbhaya" pitchFamily="2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2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úúO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Ndck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j,g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w,a,k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c,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m%udK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ñ,s,Sgr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100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Ndckfhka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.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Kka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lrñka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mqrjkak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jdr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.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Kk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,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shd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Ndckj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w,jkak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FMAbhaya" pitchFamily="2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3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jrlg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leu;s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Ndck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folla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f.k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Èhr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m%udK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tl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;=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lrkak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FMAbhaya" pitchFamily="2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4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Ndck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udre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lrñka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lsysm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jrla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by;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l%shdldrlfï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</a:rPr>
              <a:t>fhfokak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 	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FMAbhaya" pitchFamily="2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			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			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M.G.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fmauYdka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;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			.=re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WmfoaYl</a:t>
            </a:r>
            <a:endParaRPr lang="en-US" sz="2400" dirty="0" smtClean="0">
              <a:solidFill>
                <a:schemeClr val="tx1"/>
              </a:solidFill>
              <a:latin typeface="FMAbhaya" pitchFamily="2" charset="0"/>
              <a:cs typeface="Arial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				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foysTúg</a:t>
            </a:r>
            <a:r>
              <a:rPr lang="en-US" sz="2400" dirty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l,dmh</a:t>
            </a:r>
            <a:r>
              <a:rPr lang="en-US" sz="2400" dirty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  <a:cs typeface="Arial" pitchFamily="34" charset="0"/>
              </a:rPr>
              <a:t>			</a:t>
            </a:r>
            <a:endParaRPr lang="en-US" sz="2400" dirty="0" smtClean="0">
              <a:solidFill>
                <a:schemeClr val="tx1"/>
              </a:solidFill>
              <a:latin typeface="FMAbhaya" pitchFamily="2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FMAbhaya" pitchFamily="2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FMAbhaya" pitchFamily="2" charset="0"/>
              </a:rPr>
              <a:t>			 </a:t>
            </a:r>
          </a:p>
        </p:txBody>
      </p:sp>
    </p:spTree>
    <p:extLst>
      <p:ext uri="{BB962C8B-B14F-4D97-AF65-F5344CB8AC3E}">
        <p14:creationId xmlns:p14="http://schemas.microsoft.com/office/powerpoint/2010/main" val="150684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81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.Ks;h-4 fY%aKsh  mßudj yd Odß;dj 1-úIh iu.dó l%shdldrlu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.Ks;h-4 fY%aKsh  mßudj yd Odß;dj 1-úIh iu.dó l%shdldrlu  </dc:title>
  <dc:creator>Father And Son</dc:creator>
  <cp:lastModifiedBy>Father And Son</cp:lastModifiedBy>
  <cp:revision>7</cp:revision>
  <dcterms:created xsi:type="dcterms:W3CDTF">2020-04-26T17:43:56Z</dcterms:created>
  <dcterms:modified xsi:type="dcterms:W3CDTF">2020-04-26T18:01:39Z</dcterms:modified>
</cp:coreProperties>
</file>